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39"/>
  </p:notesMasterIdLst>
  <p:sldIdLst>
    <p:sldId id="277" r:id="rId2"/>
    <p:sldId id="311" r:id="rId3"/>
    <p:sldId id="278" r:id="rId4"/>
    <p:sldId id="279" r:id="rId5"/>
    <p:sldId id="318" r:id="rId6"/>
    <p:sldId id="339" r:id="rId7"/>
    <p:sldId id="340" r:id="rId8"/>
    <p:sldId id="341" r:id="rId9"/>
    <p:sldId id="343" r:id="rId10"/>
    <p:sldId id="344" r:id="rId11"/>
    <p:sldId id="338" r:id="rId12"/>
    <p:sldId id="320" r:id="rId13"/>
    <p:sldId id="321" r:id="rId14"/>
    <p:sldId id="322" r:id="rId15"/>
    <p:sldId id="319" r:id="rId16"/>
    <p:sldId id="355" r:id="rId17"/>
    <p:sldId id="349" r:id="rId18"/>
    <p:sldId id="350" r:id="rId19"/>
    <p:sldId id="351" r:id="rId20"/>
    <p:sldId id="352" r:id="rId21"/>
    <p:sldId id="323" r:id="rId22"/>
    <p:sldId id="325" r:id="rId23"/>
    <p:sldId id="327" r:id="rId24"/>
    <p:sldId id="328" r:id="rId25"/>
    <p:sldId id="329" r:id="rId26"/>
    <p:sldId id="285" r:id="rId27"/>
    <p:sldId id="353" r:id="rId28"/>
    <p:sldId id="330" r:id="rId29"/>
    <p:sldId id="354" r:id="rId30"/>
    <p:sldId id="331" r:id="rId31"/>
    <p:sldId id="332" r:id="rId32"/>
    <p:sldId id="334" r:id="rId33"/>
    <p:sldId id="333" r:id="rId34"/>
    <p:sldId id="335" r:id="rId35"/>
    <p:sldId id="356" r:id="rId36"/>
    <p:sldId id="337" r:id="rId37"/>
    <p:sldId id="30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C92"/>
    <a:srgbClr val="F8F7F4"/>
    <a:srgbClr val="D1350F"/>
    <a:srgbClr val="AE562C"/>
    <a:srgbClr val="E0E2E1"/>
    <a:srgbClr val="4E3629"/>
    <a:srgbClr val="759C6C"/>
    <a:srgbClr val="445058"/>
    <a:srgbClr val="50704A"/>
    <a:srgbClr val="AC4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34" autoAdjust="0"/>
    <p:restoredTop sz="94663"/>
  </p:normalViewPr>
  <p:slideViewPr>
    <p:cSldViewPr snapToGrid="0">
      <p:cViewPr varScale="1">
        <p:scale>
          <a:sx n="109" d="100"/>
          <a:sy n="109" d="100"/>
        </p:scale>
        <p:origin x="1134"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36C33-1880-2942-BD7B-F9D004988075}" type="datetimeFigureOut">
              <a:rPr lang="en-US" smtClean="0"/>
              <a:t>5/23/2021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C16FB-9D68-C74B-AABD-CDFC2ED74F24}" type="slidenum">
              <a:rPr lang="en-US" smtClean="0"/>
              <a:t>‹#›</a:t>
            </a:fld>
            <a:endParaRPr lang="en-US"/>
          </a:p>
        </p:txBody>
      </p:sp>
    </p:spTree>
    <p:extLst>
      <p:ext uri="{BB962C8B-B14F-4D97-AF65-F5344CB8AC3E}">
        <p14:creationId xmlns:p14="http://schemas.microsoft.com/office/powerpoint/2010/main" val="195288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C16FB-9D68-C74B-AABD-CDFC2ED74F24}" type="slidenum">
              <a:rPr lang="en-US" smtClean="0"/>
              <a:t>1</a:t>
            </a:fld>
            <a:endParaRPr lang="en-US"/>
          </a:p>
        </p:txBody>
      </p:sp>
    </p:spTree>
    <p:extLst>
      <p:ext uri="{BB962C8B-B14F-4D97-AF65-F5344CB8AC3E}">
        <p14:creationId xmlns:p14="http://schemas.microsoft.com/office/powerpoint/2010/main" val="42818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C16FB-9D68-C74B-AABD-CDFC2ED74F24}" type="slidenum">
              <a:rPr lang="en-US" smtClean="0"/>
              <a:t>3</a:t>
            </a:fld>
            <a:endParaRPr lang="en-US"/>
          </a:p>
        </p:txBody>
      </p:sp>
    </p:spTree>
    <p:extLst>
      <p:ext uri="{BB962C8B-B14F-4D97-AF65-F5344CB8AC3E}">
        <p14:creationId xmlns:p14="http://schemas.microsoft.com/office/powerpoint/2010/main" val="319216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C16FB-9D68-C74B-AABD-CDFC2ED74F24}" type="slidenum">
              <a:rPr lang="en-US" smtClean="0"/>
              <a:t>5</a:t>
            </a:fld>
            <a:endParaRPr lang="en-US"/>
          </a:p>
        </p:txBody>
      </p:sp>
    </p:spTree>
    <p:extLst>
      <p:ext uri="{BB962C8B-B14F-4D97-AF65-F5344CB8AC3E}">
        <p14:creationId xmlns:p14="http://schemas.microsoft.com/office/powerpoint/2010/main" val="632240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C16FB-9D68-C74B-AABD-CDFC2ED74F24}" type="slidenum">
              <a:rPr lang="en-US" smtClean="0"/>
              <a:t>17</a:t>
            </a:fld>
            <a:endParaRPr lang="en-US"/>
          </a:p>
        </p:txBody>
      </p:sp>
    </p:spTree>
    <p:extLst>
      <p:ext uri="{BB962C8B-B14F-4D97-AF65-F5344CB8AC3E}">
        <p14:creationId xmlns:p14="http://schemas.microsoft.com/office/powerpoint/2010/main" val="3529166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oracle.com/investor"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oracle.com/investor"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OW Title Slide">
    <p:spTree>
      <p:nvGrpSpPr>
        <p:cNvPr id="1" name=""/>
        <p:cNvGrpSpPr/>
        <p:nvPr/>
      </p:nvGrpSpPr>
      <p:grpSpPr>
        <a:xfrm>
          <a:off x="0" y="0"/>
          <a:ext cx="0" cy="0"/>
          <a:chOff x="0" y="0"/>
          <a:chExt cx="0" cy="0"/>
        </a:xfrm>
      </p:grpSpPr>
      <p:pic>
        <p:nvPicPr>
          <p:cNvPr id="12" name="Picture 11" descr="A picture containing container, basket&#10;&#10;Description automatically generated">
            <a:extLst>
              <a:ext uri="{FF2B5EF4-FFF2-40B4-BE49-F238E27FC236}">
                <a16:creationId xmlns:a16="http://schemas.microsoft.com/office/drawing/2014/main" id="{E41EF51B-5365-4A3A-A026-8C938E2502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098"/>
          <a:stretch/>
        </p:blipFill>
        <p:spPr>
          <a:xfrm>
            <a:off x="5660966" y="213908"/>
            <a:ext cx="6531034" cy="2938320"/>
          </a:xfrm>
          <a:prstGeom prst="rect">
            <a:avLst/>
          </a:prstGeom>
        </p:spPr>
      </p:pic>
      <p:sp>
        <p:nvSpPr>
          <p:cNvPr id="2" name="Title 1">
            <a:extLst>
              <a:ext uri="{FF2B5EF4-FFF2-40B4-BE49-F238E27FC236}">
                <a16:creationId xmlns:a16="http://schemas.microsoft.com/office/drawing/2014/main" id="{95A3AB21-237D-495E-B34C-C4FCEF0DECDA}"/>
              </a:ext>
            </a:extLst>
          </p:cNvPr>
          <p:cNvSpPr>
            <a:spLocks noGrp="1"/>
          </p:cNvSpPr>
          <p:nvPr>
            <p:ph type="ctrTitle" hasCustomPrompt="1"/>
          </p:nvPr>
        </p:nvSpPr>
        <p:spPr>
          <a:xfrm>
            <a:off x="767374" y="2610195"/>
            <a:ext cx="6706446" cy="1440729"/>
          </a:xfrm>
        </p:spPr>
        <p:txBody>
          <a:bodyPr anchor="b">
            <a:normAutofit/>
          </a:bodyPr>
          <a:lstStyle>
            <a:lvl1pPr algn="l">
              <a:lnSpc>
                <a:spcPts val="4000"/>
              </a:lnSpc>
              <a:defRPr sz="4000">
                <a:latin typeface="Georgia" panose="02040502050405020303" pitchFamily="18" charset="0"/>
              </a:defRPr>
            </a:lvl1pPr>
          </a:lstStyle>
          <a:p>
            <a:r>
              <a:rPr lang="en-US" dirty="0"/>
              <a:t>Future-Proof Your Business</a:t>
            </a:r>
            <a:br>
              <a:rPr lang="en-US" dirty="0"/>
            </a:br>
            <a:r>
              <a:rPr lang="en-US" dirty="0"/>
              <a:t>with Oracle Cloud Apps</a:t>
            </a:r>
          </a:p>
        </p:txBody>
      </p:sp>
      <p:sp>
        <p:nvSpPr>
          <p:cNvPr id="3" name="Subtitle 2">
            <a:extLst>
              <a:ext uri="{FF2B5EF4-FFF2-40B4-BE49-F238E27FC236}">
                <a16:creationId xmlns:a16="http://schemas.microsoft.com/office/drawing/2014/main" id="{A7C3AE17-476B-4287-B329-DBDFF3CB0A89}"/>
              </a:ext>
            </a:extLst>
          </p:cNvPr>
          <p:cNvSpPr>
            <a:spLocks noGrp="1"/>
          </p:cNvSpPr>
          <p:nvPr>
            <p:ph type="subTitle" idx="1" hasCustomPrompt="1"/>
          </p:nvPr>
        </p:nvSpPr>
        <p:spPr>
          <a:xfrm>
            <a:off x="767374" y="4624690"/>
            <a:ext cx="6706446" cy="365125"/>
          </a:xfrm>
        </p:spPr>
        <p:txBody>
          <a:bodyPr lIns="0" rIns="0">
            <a:normAutofit/>
          </a:bodyPr>
          <a:lstStyle>
            <a:lvl1pPr marL="0" indent="0" algn="l">
              <a:buNone/>
              <a:defRPr sz="1600">
                <a:latin typeface="Oracle Sans Extra Bold" panose="020B0803020204020204" pitchFamily="34" charset="0"/>
                <a:cs typeface="Oracle Sans Extra Bold" panose="020B08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Steve Miranda</a:t>
            </a:r>
          </a:p>
        </p:txBody>
      </p:sp>
      <p:sp>
        <p:nvSpPr>
          <p:cNvPr id="10" name="Text Placeholder 9">
            <a:extLst>
              <a:ext uri="{FF2B5EF4-FFF2-40B4-BE49-F238E27FC236}">
                <a16:creationId xmlns:a16="http://schemas.microsoft.com/office/drawing/2014/main" id="{AC9CEBEA-6D56-4EDE-A99A-2090EC12F782}"/>
              </a:ext>
            </a:extLst>
          </p:cNvPr>
          <p:cNvSpPr>
            <a:spLocks noGrp="1"/>
          </p:cNvSpPr>
          <p:nvPr>
            <p:ph type="body" sz="quarter" idx="13" hasCustomPrompt="1"/>
          </p:nvPr>
        </p:nvSpPr>
        <p:spPr>
          <a:xfrm>
            <a:off x="767374" y="5122053"/>
            <a:ext cx="6706446" cy="720725"/>
          </a:xfrm>
        </p:spPr>
        <p:txBody>
          <a:bodyPr lIns="0" rIns="0">
            <a:normAutofit/>
          </a:bodyPr>
          <a:lstStyle>
            <a:lvl1pPr marL="0" indent="0">
              <a:lnSpc>
                <a:spcPts val="1400"/>
              </a:lnSpc>
              <a:buFont typeface="+mj-lt"/>
              <a:buNone/>
              <a:defRPr sz="1600">
                <a:solidFill>
                  <a:schemeClr val="accent6">
                    <a:lumMod val="60000"/>
                    <a:lumOff val="40000"/>
                  </a:schemeClr>
                </a:solidFill>
              </a:defRPr>
            </a:lvl1pPr>
            <a:lvl5pPr>
              <a:defRPr/>
            </a:lvl5pPr>
          </a:lstStyle>
          <a:p>
            <a:pPr lvl="0"/>
            <a:r>
              <a:rPr lang="en-US" dirty="0"/>
              <a:t>Executive Vice President</a:t>
            </a:r>
          </a:p>
          <a:p>
            <a:pPr lvl="0"/>
            <a:r>
              <a:rPr lang="en-US" dirty="0"/>
              <a:t>Applications &amp; Product Development</a:t>
            </a:r>
          </a:p>
          <a:p>
            <a:pPr lvl="0"/>
            <a:endParaRPr lang="en-US" dirty="0"/>
          </a:p>
        </p:txBody>
      </p:sp>
      <p:pic>
        <p:nvPicPr>
          <p:cNvPr id="14" name="Picture 13" descr="A picture containing music, black&#10;&#10;Description automatically generated">
            <a:extLst>
              <a:ext uri="{FF2B5EF4-FFF2-40B4-BE49-F238E27FC236}">
                <a16:creationId xmlns:a16="http://schemas.microsoft.com/office/drawing/2014/main" id="{FA9D9C0C-1303-4BC2-865B-D87B14FAE18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5293"/>
          <a:stretch/>
        </p:blipFill>
        <p:spPr>
          <a:xfrm>
            <a:off x="-1" y="1040860"/>
            <a:ext cx="2864667" cy="1649788"/>
          </a:xfrm>
          <a:prstGeom prst="rect">
            <a:avLst/>
          </a:prstGeom>
        </p:spPr>
      </p:pic>
      <p:sp>
        <p:nvSpPr>
          <p:cNvPr id="15" name="Rectangle 14">
            <a:extLst>
              <a:ext uri="{FF2B5EF4-FFF2-40B4-BE49-F238E27FC236}">
                <a16:creationId xmlns:a16="http://schemas.microsoft.com/office/drawing/2014/main" id="{5D67E56D-4C0D-454A-AEE8-2349559EAAB5}"/>
              </a:ext>
            </a:extLst>
          </p:cNvPr>
          <p:cNvSpPr/>
          <p:nvPr userDrawn="1"/>
        </p:nvSpPr>
        <p:spPr>
          <a:xfrm>
            <a:off x="761287" y="4280089"/>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0CA049-1897-4D90-9AE0-24E2DD7B6708}"/>
              </a:ext>
            </a:extLst>
          </p:cNvPr>
          <p:cNvSpPr/>
          <p:nvPr userDrawn="1"/>
        </p:nvSpPr>
        <p:spPr>
          <a:xfrm>
            <a:off x="10266201" y="4884559"/>
            <a:ext cx="261122"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0F07EA7-8031-4F08-9F37-BB74DCEC1CDF}"/>
              </a:ext>
            </a:extLst>
          </p:cNvPr>
          <p:cNvSpPr/>
          <p:nvPr userDrawn="1"/>
        </p:nvSpPr>
        <p:spPr>
          <a:xfrm>
            <a:off x="11350323" y="5492391"/>
            <a:ext cx="100826" cy="573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2F3B2F-BA9B-4050-8B8E-FEF77DEB4768}"/>
              </a:ext>
            </a:extLst>
          </p:cNvPr>
          <p:cNvSpPr/>
          <p:nvPr userDrawn="1"/>
        </p:nvSpPr>
        <p:spPr>
          <a:xfrm>
            <a:off x="10855632" y="4638361"/>
            <a:ext cx="643642" cy="573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82DD56-E093-444B-B3D1-34399747448D}"/>
              </a:ext>
            </a:extLst>
          </p:cNvPr>
          <p:cNvSpPr/>
          <p:nvPr userDrawn="1"/>
        </p:nvSpPr>
        <p:spPr>
          <a:xfrm>
            <a:off x="10656361" y="4884559"/>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9CD23F-B20E-499B-9C1E-B99F1B32803A}"/>
              </a:ext>
            </a:extLst>
          </p:cNvPr>
          <p:cNvSpPr/>
          <p:nvPr userDrawn="1"/>
        </p:nvSpPr>
        <p:spPr>
          <a:xfrm>
            <a:off x="11356270" y="5494436"/>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23110D3-773C-B545-8C9E-0C332E18F2E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21" name="Footer Placeholder 3">
            <a:extLst>
              <a:ext uri="{FF2B5EF4-FFF2-40B4-BE49-F238E27FC236}">
                <a16:creationId xmlns:a16="http://schemas.microsoft.com/office/drawing/2014/main" id="{DF9BD3B8-ED9E-424C-A4AA-9AE748B9C670}"/>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24" name="Slide Number Placeholder 3">
            <a:extLst>
              <a:ext uri="{FF2B5EF4-FFF2-40B4-BE49-F238E27FC236}">
                <a16:creationId xmlns:a16="http://schemas.microsoft.com/office/drawing/2014/main" id="{1704299A-FF8E-3D47-B6DD-D37E65521A3E}"/>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pic>
        <p:nvPicPr>
          <p:cNvPr id="5" name="Picture 4">
            <a:extLst>
              <a:ext uri="{FF2B5EF4-FFF2-40B4-BE49-F238E27FC236}">
                <a16:creationId xmlns:a16="http://schemas.microsoft.com/office/drawing/2014/main" id="{BCAAE300-80F4-9C40-86DD-4F72A723AF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1287" y="467094"/>
            <a:ext cx="1345809" cy="171805"/>
          </a:xfrm>
          <a:prstGeom prst="rect">
            <a:avLst/>
          </a:prstGeom>
        </p:spPr>
      </p:pic>
    </p:spTree>
    <p:extLst>
      <p:ext uri="{BB962C8B-B14F-4D97-AF65-F5344CB8AC3E}">
        <p14:creationId xmlns:p14="http://schemas.microsoft.com/office/powerpoint/2010/main" val="1015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OOW Section Divider 2">
    <p:spTree>
      <p:nvGrpSpPr>
        <p:cNvPr id="1" name=""/>
        <p:cNvGrpSpPr/>
        <p:nvPr/>
      </p:nvGrpSpPr>
      <p:grpSpPr>
        <a:xfrm>
          <a:off x="0" y="0"/>
          <a:ext cx="0" cy="0"/>
          <a:chOff x="0" y="0"/>
          <a:chExt cx="0" cy="0"/>
        </a:xfrm>
      </p:grpSpPr>
      <p:pic>
        <p:nvPicPr>
          <p:cNvPr id="5" name="Picture 4" descr="A close up of an animal&#10;&#10;Description automatically generated">
            <a:extLst>
              <a:ext uri="{FF2B5EF4-FFF2-40B4-BE49-F238E27FC236}">
                <a16:creationId xmlns:a16="http://schemas.microsoft.com/office/drawing/2014/main" id="{EFB9E9CD-D1E8-2941-B6E9-04C71E3BFC82}"/>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29573" b="25625"/>
          <a:stretch/>
        </p:blipFill>
        <p:spPr>
          <a:xfrm>
            <a:off x="6337183" y="4500749"/>
            <a:ext cx="5854818" cy="2357251"/>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7629454" cy="844095"/>
          </a:xfrm>
        </p:spPr>
        <p:txBody>
          <a:bodyPr vert="horz" lIns="0" tIns="45720" rIns="0" bIns="45720" rtlCol="0" anchor="b">
            <a:normAutofit/>
          </a:bodyPr>
          <a:lstStyle>
            <a:lvl1pPr>
              <a:defRPr lang="en-US" sz="1600">
                <a:latin typeface="Oracle Sans Extra Bold" panose="020B0803020204020204" pitchFamily="34" charset="0"/>
                <a:ea typeface="+mn-ea"/>
                <a:cs typeface="Oracle Sans Extra Bold" panose="020B0803020204020204" pitchFamily="34" charset="0"/>
              </a:defRPr>
            </a:lvl1pPr>
          </a:lstStyle>
          <a:p>
            <a:pPr marL="0" lvl="0" indent="0">
              <a:spcBef>
                <a:spcPts val="1000"/>
              </a:spcBef>
              <a:buFont typeface="Arial" panose="020B0604020202020204" pitchFamily="34" charset="0"/>
            </a:pPr>
            <a:r>
              <a:rPr lang="en-US" dirty="0"/>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5" y="2288559"/>
            <a:ext cx="7629455" cy="3360372"/>
          </a:xfrm>
        </p:spPr>
        <p:txBody>
          <a:bodyPr lIns="0" rIns="0">
            <a:normAutofit/>
          </a:bodyPr>
          <a:lstStyle>
            <a:lvl1pPr marL="0" indent="0">
              <a:lnSpc>
                <a:spcPct val="100000"/>
              </a:lnSpc>
              <a:spcBef>
                <a:spcPts val="0"/>
              </a:spcBef>
              <a:buNone/>
              <a:defRPr sz="3000" b="0" i="0">
                <a:solidFill>
                  <a:schemeClr val="bg1">
                    <a:lumMod val="85000"/>
                  </a:schemeClr>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 </a:t>
            </a:r>
            <a:r>
              <a:rPr lang="en-US" dirty="0" err="1"/>
              <a:t>Donec</a:t>
            </a:r>
            <a:r>
              <a:rPr lang="en-US" dirty="0"/>
              <a:t> </a:t>
            </a:r>
            <a:r>
              <a:rPr lang="en-US" dirty="0" err="1"/>
              <a:t>auctor</a:t>
            </a:r>
            <a:r>
              <a:rPr lang="en-US" dirty="0"/>
              <a:t> </a:t>
            </a:r>
            <a:r>
              <a:rPr lang="en-US" dirty="0" err="1"/>
              <a:t>metus</a:t>
            </a:r>
            <a:r>
              <a:rPr lang="en-US" dirty="0"/>
              <a:t> sed </a:t>
            </a:r>
            <a:r>
              <a:rPr lang="en-US" dirty="0" err="1"/>
              <a:t>velit</a:t>
            </a:r>
            <a:r>
              <a:rPr lang="en-US" dirty="0"/>
              <a:t> </a:t>
            </a:r>
            <a:r>
              <a:rPr lang="en-US" dirty="0" err="1"/>
              <a:t>imperdiet</a:t>
            </a:r>
            <a:r>
              <a:rPr lang="en-US" dirty="0"/>
              <a:t> </a:t>
            </a:r>
            <a:r>
              <a:rPr lang="en-US" dirty="0" err="1"/>
              <a:t>consectetur</a:t>
            </a:r>
            <a:r>
              <a:rPr lang="en-US" dirty="0"/>
              <a:t>. </a:t>
            </a:r>
            <a:r>
              <a:rPr lang="en-US" dirty="0" err="1"/>
              <a:t>Aenean</a:t>
            </a:r>
            <a:r>
              <a:rPr lang="en-US" dirty="0"/>
              <a:t> et </a:t>
            </a:r>
            <a:r>
              <a:rPr lang="en-US" dirty="0" err="1"/>
              <a:t>turpis</a:t>
            </a:r>
            <a:r>
              <a:rPr lang="en-US" dirty="0"/>
              <a:t> </a:t>
            </a:r>
            <a:r>
              <a:rPr lang="en-US" dirty="0" err="1"/>
              <a:t>sapien</a:t>
            </a:r>
            <a:r>
              <a:rPr lang="en-US" dirty="0"/>
              <a:t>.</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1975427"/>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0310F20-1649-734A-B3C6-2E780CA560E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1" name="Footer Placeholder 3">
            <a:extLst>
              <a:ext uri="{FF2B5EF4-FFF2-40B4-BE49-F238E27FC236}">
                <a16:creationId xmlns:a16="http://schemas.microsoft.com/office/drawing/2014/main" id="{16EB0625-B565-3240-AC65-C85B62B0CC3D}"/>
              </a:ext>
            </a:extLst>
          </p:cNvPr>
          <p:cNvSpPr>
            <a:spLocks noGrp="1"/>
          </p:cNvSpPr>
          <p:nvPr>
            <p:ph type="ftr" sz="quarter" idx="3"/>
          </p:nvPr>
        </p:nvSpPr>
        <p:spPr>
          <a:xfrm>
            <a:off x="1251589"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2" name="Slide Number Placeholder 3">
            <a:extLst>
              <a:ext uri="{FF2B5EF4-FFF2-40B4-BE49-F238E27FC236}">
                <a16:creationId xmlns:a16="http://schemas.microsoft.com/office/drawing/2014/main" id="{961A4C7E-5FE6-6B40-B2FB-EA05691CD859}"/>
              </a:ext>
            </a:extLst>
          </p:cNvPr>
          <p:cNvSpPr>
            <a:spLocks noGrp="1"/>
          </p:cNvSpPr>
          <p:nvPr>
            <p:ph type="sldNum" sz="quarter" idx="4"/>
          </p:nvPr>
        </p:nvSpPr>
        <p:spPr>
          <a:xfrm>
            <a:off x="673026"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407315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1_OOW Section Divider 2">
    <p:spTree>
      <p:nvGrpSpPr>
        <p:cNvPr id="1" name=""/>
        <p:cNvGrpSpPr/>
        <p:nvPr/>
      </p:nvGrpSpPr>
      <p:grpSpPr>
        <a:xfrm>
          <a:off x="0" y="0"/>
          <a:ext cx="0" cy="0"/>
          <a:chOff x="0" y="0"/>
          <a:chExt cx="0" cy="0"/>
        </a:xfrm>
      </p:grpSpPr>
      <p:pic>
        <p:nvPicPr>
          <p:cNvPr id="5" name="Picture 4" descr="A close up of an animal&#10;&#10;Description automatically generated">
            <a:extLst>
              <a:ext uri="{FF2B5EF4-FFF2-40B4-BE49-F238E27FC236}">
                <a16:creationId xmlns:a16="http://schemas.microsoft.com/office/drawing/2014/main" id="{EFB9E9CD-D1E8-2941-B6E9-04C71E3BFC82}"/>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29573" b="25625"/>
          <a:stretch/>
        </p:blipFill>
        <p:spPr>
          <a:xfrm>
            <a:off x="6337183" y="4500749"/>
            <a:ext cx="5854818" cy="2357251"/>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675861"/>
            <a:ext cx="7629454" cy="2091701"/>
          </a:xfrm>
        </p:spPr>
        <p:txBody>
          <a:bodyPr vert="horz" lIns="0" tIns="45720" rIns="0" bIns="45720" rtlCol="0" anchor="b">
            <a:normAutofit/>
          </a:bodyPr>
          <a:lstStyle>
            <a:lvl1pPr>
              <a:defRPr lang="en-US" sz="4400">
                <a:latin typeface="Oracle Sans Extra Bold" panose="020B0803020204020204" pitchFamily="34" charset="0"/>
                <a:ea typeface="+mn-ea"/>
                <a:cs typeface="Oracle Sans Extra Bold" panose="020B0803020204020204" pitchFamily="34" charset="0"/>
              </a:defRPr>
            </a:lvl1pPr>
          </a:lstStyle>
          <a:p>
            <a:pPr marL="0" lvl="0" indent="0">
              <a:spcBef>
                <a:spcPts val="1000"/>
              </a:spcBef>
              <a:buFont typeface="Arial" panose="020B0604020202020204" pitchFamily="34" charset="0"/>
            </a:pPr>
            <a:r>
              <a:rPr lang="en-US" dirty="0"/>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5" y="3429000"/>
            <a:ext cx="7629455" cy="1456631"/>
          </a:xfrm>
        </p:spPr>
        <p:txBody>
          <a:bodyPr lIns="0" rIns="0">
            <a:normAutofit/>
          </a:bodyPr>
          <a:lstStyle>
            <a:lvl1pPr marL="0" indent="0">
              <a:lnSpc>
                <a:spcPct val="100000"/>
              </a:lnSpc>
              <a:spcBef>
                <a:spcPts val="0"/>
              </a:spcBef>
              <a:buNone/>
              <a:defRPr sz="2000" b="0" i="0">
                <a:solidFill>
                  <a:schemeClr val="bg1">
                    <a:lumMod val="85000"/>
                  </a:schemeClr>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 </a:t>
            </a:r>
            <a:r>
              <a:rPr lang="en-US" dirty="0" err="1"/>
              <a:t>Donec</a:t>
            </a:r>
            <a:r>
              <a:rPr lang="en-US" dirty="0"/>
              <a:t> </a:t>
            </a:r>
            <a:r>
              <a:rPr lang="en-US" dirty="0" err="1"/>
              <a:t>auctor</a:t>
            </a:r>
            <a:r>
              <a:rPr lang="en-US" dirty="0"/>
              <a:t> </a:t>
            </a:r>
            <a:r>
              <a:rPr lang="en-US" dirty="0" err="1"/>
              <a:t>metus</a:t>
            </a:r>
            <a:r>
              <a:rPr lang="en-US" dirty="0"/>
              <a:t> sed </a:t>
            </a:r>
            <a:r>
              <a:rPr lang="en-US" dirty="0" err="1"/>
              <a:t>velit</a:t>
            </a:r>
            <a:r>
              <a:rPr lang="en-US" dirty="0"/>
              <a:t> </a:t>
            </a:r>
            <a:r>
              <a:rPr lang="en-US" dirty="0" err="1"/>
              <a:t>imperdiet</a:t>
            </a:r>
            <a:r>
              <a:rPr lang="en-US" dirty="0"/>
              <a:t> </a:t>
            </a:r>
            <a:r>
              <a:rPr lang="en-US" dirty="0" err="1"/>
              <a:t>consectetur</a:t>
            </a:r>
            <a:r>
              <a:rPr lang="en-US" dirty="0"/>
              <a:t>. </a:t>
            </a:r>
            <a:r>
              <a:rPr lang="en-US" dirty="0" err="1"/>
              <a:t>Aenean</a:t>
            </a:r>
            <a:r>
              <a:rPr lang="en-US" dirty="0"/>
              <a:t> et </a:t>
            </a:r>
            <a:r>
              <a:rPr lang="en-US" dirty="0" err="1"/>
              <a:t>turpis</a:t>
            </a:r>
            <a:r>
              <a:rPr lang="en-US" dirty="0"/>
              <a:t> </a:t>
            </a:r>
            <a:r>
              <a:rPr lang="en-US" dirty="0" err="1"/>
              <a:t>sapien</a:t>
            </a:r>
            <a:r>
              <a:rPr lang="en-US" dirty="0"/>
              <a:t>.</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311586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0310F20-1649-734A-B3C6-2E780CA560E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1" name="Footer Placeholder 3">
            <a:extLst>
              <a:ext uri="{FF2B5EF4-FFF2-40B4-BE49-F238E27FC236}">
                <a16:creationId xmlns:a16="http://schemas.microsoft.com/office/drawing/2014/main" id="{F50C85E0-E604-5844-ADCA-CD154ABC6D83}"/>
              </a:ext>
            </a:extLst>
          </p:cNvPr>
          <p:cNvSpPr>
            <a:spLocks noGrp="1"/>
          </p:cNvSpPr>
          <p:nvPr>
            <p:ph type="ftr" sz="quarter" idx="3"/>
          </p:nvPr>
        </p:nvSpPr>
        <p:spPr>
          <a:xfrm>
            <a:off x="1258964"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2" name="Slide Number Placeholder 3">
            <a:extLst>
              <a:ext uri="{FF2B5EF4-FFF2-40B4-BE49-F238E27FC236}">
                <a16:creationId xmlns:a16="http://schemas.microsoft.com/office/drawing/2014/main" id="{4560211F-42AC-484E-9080-EBE8A9AA4ADC}"/>
              </a:ext>
            </a:extLst>
          </p:cNvPr>
          <p:cNvSpPr>
            <a:spLocks noGrp="1"/>
          </p:cNvSpPr>
          <p:nvPr>
            <p:ph type="sldNum" sz="quarter" idx="4"/>
          </p:nvPr>
        </p:nvSpPr>
        <p:spPr>
          <a:xfrm>
            <a:off x="680401"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19824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OOW Large Bulleted List">
    <p:spTree>
      <p:nvGrpSpPr>
        <p:cNvPr id="1" name=""/>
        <p:cNvGrpSpPr/>
        <p:nvPr/>
      </p:nvGrpSpPr>
      <p:grpSpPr>
        <a:xfrm>
          <a:off x="0" y="0"/>
          <a:ext cx="0" cy="0"/>
          <a:chOff x="0" y="0"/>
          <a:chExt cx="0" cy="0"/>
        </a:xfrm>
      </p:grpSpPr>
      <p:pic>
        <p:nvPicPr>
          <p:cNvPr id="5" name="Picture 4" descr="A close up of an animal&#10;&#10;Description automatically generated">
            <a:extLst>
              <a:ext uri="{FF2B5EF4-FFF2-40B4-BE49-F238E27FC236}">
                <a16:creationId xmlns:a16="http://schemas.microsoft.com/office/drawing/2014/main" id="{EFB9E9CD-D1E8-2941-B6E9-04C71E3BFC82}"/>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29573"/>
          <a:stretch/>
        </p:blipFill>
        <p:spPr>
          <a:xfrm>
            <a:off x="6337183" y="565565"/>
            <a:ext cx="5854818" cy="3169433"/>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5" y="783026"/>
            <a:ext cx="10669101" cy="844095"/>
          </a:xfrm>
        </p:spPr>
        <p:txBody>
          <a:bodyPr vert="horz" lIns="0" tIns="45720" rIns="0" bIns="45720" rtlCol="0" anchor="b">
            <a:normAutofit/>
          </a:bodyPr>
          <a:lstStyle>
            <a:lvl1pPr>
              <a:defRPr lang="en-US" sz="1600">
                <a:latin typeface="Oracle Sans Extra Bold" panose="020B0803020204020204" pitchFamily="34" charset="0"/>
                <a:ea typeface="+mn-ea"/>
                <a:cs typeface="Oracle Sans Extra Bold" panose="020B0803020204020204" pitchFamily="34" charset="0"/>
              </a:defRPr>
            </a:lvl1pPr>
          </a:lstStyle>
          <a:p>
            <a:pPr marL="0" lvl="0" indent="0">
              <a:spcBef>
                <a:spcPts val="1000"/>
              </a:spcBef>
              <a:buFont typeface="Arial" panose="020B0604020202020204" pitchFamily="34" charset="0"/>
            </a:pPr>
            <a:r>
              <a:rPr lang="en-US" dirty="0"/>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5" y="2288558"/>
            <a:ext cx="10669102" cy="4067791"/>
          </a:xfrm>
        </p:spPr>
        <p:txBody>
          <a:bodyPr lIns="0" rIns="0">
            <a:normAutofit/>
          </a:bodyPr>
          <a:lstStyle>
            <a:lvl1pPr marL="234950" indent="-234950">
              <a:lnSpc>
                <a:spcPct val="100000"/>
              </a:lnSpc>
              <a:spcBef>
                <a:spcPts val="0"/>
              </a:spcBef>
              <a:spcAft>
                <a:spcPts val="1200"/>
              </a:spcAft>
              <a:buSzPct val="70000"/>
              <a:buFont typeface="Arial" panose="020B0604020202020204" pitchFamily="34" charset="0"/>
              <a:buChar char="•"/>
              <a:tabLst/>
              <a:defRPr sz="3000" b="0" i="0">
                <a:solidFill>
                  <a:schemeClr val="bg1">
                    <a:lumMod val="85000"/>
                  </a:schemeClr>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endParaRPr lang="en-US" dirty="0"/>
          </a:p>
          <a:p>
            <a:r>
              <a:rPr lang="en-US" dirty="0" err="1"/>
              <a:t>Consectetur</a:t>
            </a:r>
            <a:r>
              <a:rPr lang="en-US" dirty="0"/>
              <a:t> </a:t>
            </a:r>
            <a:r>
              <a:rPr lang="en-US" dirty="0" err="1"/>
              <a:t>adipiscing</a:t>
            </a:r>
            <a:r>
              <a:rPr lang="en-US" dirty="0"/>
              <a:t> </a:t>
            </a:r>
            <a:r>
              <a:rPr lang="en-US" dirty="0" err="1"/>
              <a:t>elit</a:t>
            </a:r>
            <a:r>
              <a:rPr lang="en-US" dirty="0"/>
              <a:t>.</a:t>
            </a:r>
          </a:p>
          <a:p>
            <a:r>
              <a:rPr lang="en-US" dirty="0"/>
              <a:t>Duis vitae </a:t>
            </a:r>
            <a:r>
              <a:rPr lang="en-US" dirty="0" err="1"/>
              <a:t>interdum</a:t>
            </a:r>
            <a:r>
              <a:rPr lang="en-US" dirty="0"/>
              <a:t> diam</a:t>
            </a:r>
          </a:p>
          <a:p>
            <a:r>
              <a:rPr lang="en-US" dirty="0"/>
              <a:t>Non </a:t>
            </a:r>
            <a:r>
              <a:rPr lang="en-US" dirty="0" err="1"/>
              <a:t>aliquet</a:t>
            </a:r>
            <a:r>
              <a:rPr lang="en-US" dirty="0"/>
              <a:t> </a:t>
            </a:r>
            <a:r>
              <a:rPr lang="en-US" dirty="0" err="1"/>
              <a:t>enim</a:t>
            </a:r>
            <a:r>
              <a:rPr lang="en-US" dirty="0"/>
              <a:t>.</a:t>
            </a:r>
          </a:p>
          <a:p>
            <a:r>
              <a:rPr lang="en-US" dirty="0" err="1"/>
              <a:t>Donec</a:t>
            </a:r>
            <a:r>
              <a:rPr lang="en-US" dirty="0"/>
              <a:t> </a:t>
            </a:r>
            <a:r>
              <a:rPr lang="en-US" dirty="0" err="1"/>
              <a:t>auctor</a:t>
            </a:r>
            <a:r>
              <a:rPr lang="en-US" dirty="0"/>
              <a:t> </a:t>
            </a:r>
            <a:r>
              <a:rPr lang="en-US" dirty="0" err="1"/>
              <a:t>metus</a:t>
            </a:r>
            <a:r>
              <a:rPr lang="en-US" dirty="0"/>
              <a:t> sed </a:t>
            </a:r>
            <a:r>
              <a:rPr lang="en-US" dirty="0" err="1"/>
              <a:t>velit</a:t>
            </a:r>
            <a:r>
              <a:rPr lang="en-US" dirty="0"/>
              <a:t> </a:t>
            </a:r>
            <a:r>
              <a:rPr lang="en-US" dirty="0" err="1"/>
              <a:t>imperdiet</a:t>
            </a:r>
            <a:r>
              <a:rPr lang="en-US" dirty="0"/>
              <a:t> </a:t>
            </a:r>
            <a:r>
              <a:rPr lang="en-US" dirty="0" err="1"/>
              <a:t>consectetur</a:t>
            </a:r>
            <a:r>
              <a:rPr lang="en-US" dirty="0"/>
              <a:t>.</a:t>
            </a:r>
          </a:p>
          <a:p>
            <a:r>
              <a:rPr lang="en-US" dirty="0" err="1"/>
              <a:t>Aenean</a:t>
            </a:r>
            <a:r>
              <a:rPr lang="en-US" dirty="0"/>
              <a:t> et </a:t>
            </a:r>
            <a:r>
              <a:rPr lang="en-US" dirty="0" err="1"/>
              <a:t>turpis</a:t>
            </a:r>
            <a:r>
              <a:rPr lang="en-US" dirty="0"/>
              <a:t> </a:t>
            </a:r>
            <a:r>
              <a:rPr lang="en-US" dirty="0" err="1"/>
              <a:t>sapien</a:t>
            </a:r>
            <a:r>
              <a:rPr lang="en-US" dirty="0"/>
              <a:t>.</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1975427"/>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108313E-A4D2-8545-95E9-53B6EB1B10B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1" name="Footer Placeholder 3">
            <a:extLst>
              <a:ext uri="{FF2B5EF4-FFF2-40B4-BE49-F238E27FC236}">
                <a16:creationId xmlns:a16="http://schemas.microsoft.com/office/drawing/2014/main" id="{3BE074E9-0004-CD49-9918-E0B74440CD4F}"/>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2" name="Slide Number Placeholder 3">
            <a:extLst>
              <a:ext uri="{FF2B5EF4-FFF2-40B4-BE49-F238E27FC236}">
                <a16:creationId xmlns:a16="http://schemas.microsoft.com/office/drawing/2014/main" id="{96DEE667-DB0F-C845-B358-E8844EF1ABF4}"/>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33586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OW 4-Step Flow">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F0FCE765-22CA-7F4E-B5AF-ACFEA61115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9834" y="583943"/>
            <a:ext cx="2626460" cy="662990"/>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5" y="783026"/>
            <a:ext cx="10669101" cy="844095"/>
          </a:xfrm>
        </p:spPr>
        <p:txBody>
          <a:bodyPr vert="horz" lIns="0" tIns="45720" rIns="0" bIns="45720" rtlCol="0" anchor="b">
            <a:normAutofit/>
          </a:bodyPr>
          <a:lstStyle>
            <a:lvl1pPr>
              <a:defRPr lang="en-US" sz="1600">
                <a:latin typeface="Oracle Sans Extra Bold" panose="020B0803020204020204" pitchFamily="34" charset="0"/>
                <a:ea typeface="+mn-ea"/>
                <a:cs typeface="Oracle Sans Extra Bold" panose="020B0803020204020204" pitchFamily="34" charset="0"/>
              </a:defRPr>
            </a:lvl1pPr>
          </a:lstStyle>
          <a:p>
            <a:pPr marL="0" lvl="0" indent="0">
              <a:spcBef>
                <a:spcPts val="1000"/>
              </a:spcBef>
              <a:buFont typeface="Arial" panose="020B0604020202020204" pitchFamily="34" charset="0"/>
            </a:pPr>
            <a:r>
              <a:rPr lang="en-US" dirty="0"/>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5" y="2288559"/>
            <a:ext cx="2331522" cy="330974"/>
          </a:xfrm>
        </p:spPr>
        <p:txBody>
          <a:bodyPr lIns="0" rIns="0">
            <a:normAutofit/>
          </a:bodyPr>
          <a:lstStyle>
            <a:lvl1pPr marL="0" indent="0">
              <a:lnSpc>
                <a:spcPct val="100000"/>
              </a:lnSpc>
              <a:spcBef>
                <a:spcPts val="0"/>
              </a:spcBef>
              <a:spcAft>
                <a:spcPts val="1200"/>
              </a:spcAft>
              <a:buSzPct val="70000"/>
              <a:buFont typeface="Arial" panose="020B0604020202020204" pitchFamily="34" charset="0"/>
              <a:buNone/>
              <a:tabLst/>
              <a:defRPr sz="1600" b="1" i="0">
                <a:solidFill>
                  <a:schemeClr val="bg1"/>
                </a:solidFill>
                <a:latin typeface="Oracle Sans" panose="020B0503020204020204" pitchFamily="34" charset="0"/>
                <a:ea typeface="Open Sans Light" panose="020B0306030504020204" pitchFamily="34" charset="0"/>
                <a:cs typeface="Oracle Sans"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1975427"/>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B92094A0-05C7-534D-B3B3-D2022D11EFEF}"/>
              </a:ext>
            </a:extLst>
          </p:cNvPr>
          <p:cNvSpPr/>
          <p:nvPr userDrawn="1"/>
        </p:nvSpPr>
        <p:spPr>
          <a:xfrm rot="13500000">
            <a:off x="3052797" y="2358866"/>
            <a:ext cx="216826" cy="216826"/>
          </a:xfrm>
          <a:prstGeom prst="corner">
            <a:avLst>
              <a:gd name="adj1" fmla="val 16867"/>
              <a:gd name="adj2" fmla="val 185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EBEDDC8B-C3A4-8348-93A7-AD03E6959178}"/>
              </a:ext>
            </a:extLst>
          </p:cNvPr>
          <p:cNvSpPr>
            <a:spLocks noGrp="1"/>
          </p:cNvSpPr>
          <p:nvPr>
            <p:ph type="body" sz="quarter" idx="10" hasCustomPrompt="1"/>
          </p:nvPr>
        </p:nvSpPr>
        <p:spPr>
          <a:xfrm>
            <a:off x="768350" y="2716680"/>
            <a:ext cx="2340864" cy="2529712"/>
          </a:xfrm>
        </p:spPr>
        <p:txBody>
          <a:bodyPr lIns="0" rIns="0">
            <a:normAutofit/>
          </a:bodyPr>
          <a:lstStyle>
            <a:lvl1pPr marL="0" marR="0" indent="0" algn="l" defTabSz="914400" rtl="0" eaLnBrk="1" fontAlgn="auto" latinLnBrk="0" hangingPunct="1">
              <a:lnSpc>
                <a:spcPts val="2200"/>
              </a:lnSpc>
              <a:spcBef>
                <a:spcPts val="0"/>
              </a:spcBef>
              <a:spcAft>
                <a:spcPts val="600"/>
              </a:spcAft>
              <a:buClrTx/>
              <a:buSzTx/>
              <a:buFont typeface="Arial" panose="020B0604020202020204" pitchFamily="34" charset="0"/>
              <a:buNone/>
              <a:tabLst/>
              <a:defRPr lang="en-US" sz="1800" b="0" i="0" kern="1200" dirty="0">
                <a:solidFill>
                  <a:schemeClr val="bg1">
                    <a:lumMod val="85000"/>
                  </a:schemeClr>
                </a:solidFill>
                <a:latin typeface="Oracle Sans Light" panose="020B0403020204020204" pitchFamily="34" charset="0"/>
                <a:ea typeface="+mn-ea"/>
                <a:cs typeface="Oracle Sans Light" panose="020B0403020204020204" pitchFamily="34" charset="0"/>
              </a:defRPr>
            </a:lvl1pPr>
          </a:lstStyle>
          <a:p>
            <a:r>
              <a:rPr lang="en-US" dirty="0">
                <a:solidFill>
                  <a:srgbClr val="4A403E"/>
                </a:solidFill>
                <a:effectLst/>
                <a:latin typeface="Oracle Sans" panose="020B0503020204020204" pitchFamily="34" charset="0"/>
              </a:rPr>
              <a:t>Lorem ipsum dolor sit </a:t>
            </a:r>
            <a:r>
              <a:rPr lang="en-US" dirty="0" err="1">
                <a:solidFill>
                  <a:srgbClr val="4A403E"/>
                </a:solidFill>
                <a:effectLst/>
                <a:latin typeface="Oracle Sans" panose="020B0503020204020204" pitchFamily="34" charset="0"/>
              </a:rPr>
              <a:t>amet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consectetur</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adipiscing</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elit</a:t>
            </a:r>
            <a:r>
              <a:rPr lang="en-US" dirty="0">
                <a:solidFill>
                  <a:srgbClr val="4A403E"/>
                </a:solidFill>
                <a:effectLst/>
                <a:latin typeface="Oracle Sans" panose="020B0503020204020204" pitchFamily="34" charset="0"/>
              </a:rPr>
              <a:t>. Duis vitae </a:t>
            </a:r>
            <a:r>
              <a:rPr lang="en-US" dirty="0" err="1">
                <a:solidFill>
                  <a:srgbClr val="4A403E"/>
                </a:solidFill>
                <a:effectLst/>
                <a:latin typeface="Oracle Sans" panose="020B0503020204020204" pitchFamily="34" charset="0"/>
              </a:rPr>
              <a:t>interdum</a:t>
            </a:r>
            <a:r>
              <a:rPr lang="en-US" dirty="0">
                <a:solidFill>
                  <a:srgbClr val="4A403E"/>
                </a:solidFill>
                <a:effectLst/>
                <a:latin typeface="Oracle Sans" panose="020B0503020204020204" pitchFamily="34" charset="0"/>
              </a:rPr>
              <a:t> diam, non </a:t>
            </a:r>
            <a:r>
              <a:rPr lang="en-US" dirty="0" err="1">
                <a:solidFill>
                  <a:srgbClr val="4A403E"/>
                </a:solidFill>
                <a:effectLst/>
                <a:latin typeface="Oracle Sans" panose="020B0503020204020204" pitchFamily="34" charset="0"/>
              </a:rPr>
              <a:t>aliquet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enim</a:t>
            </a:r>
            <a:r>
              <a:rPr lang="en-US" dirty="0">
                <a:solidFill>
                  <a:srgbClr val="4A403E"/>
                </a:solidFill>
                <a:effectLst/>
                <a:latin typeface="Oracle Sans" panose="020B0503020204020204" pitchFamily="34" charset="0"/>
              </a:rPr>
              <a:t>.</a:t>
            </a:r>
          </a:p>
        </p:txBody>
      </p:sp>
      <p:sp>
        <p:nvSpPr>
          <p:cNvPr id="16" name="Text Placeholder 15">
            <a:extLst>
              <a:ext uri="{FF2B5EF4-FFF2-40B4-BE49-F238E27FC236}">
                <a16:creationId xmlns:a16="http://schemas.microsoft.com/office/drawing/2014/main" id="{FC2A71D9-E249-2D48-9BF8-D6293AE64F2C}"/>
              </a:ext>
            </a:extLst>
          </p:cNvPr>
          <p:cNvSpPr>
            <a:spLocks noGrp="1"/>
          </p:cNvSpPr>
          <p:nvPr>
            <p:ph type="body" sz="quarter" idx="11" hasCustomPrompt="1"/>
          </p:nvPr>
        </p:nvSpPr>
        <p:spPr>
          <a:xfrm>
            <a:off x="3537946" y="2288559"/>
            <a:ext cx="2340864" cy="332038"/>
          </a:xfrm>
        </p:spPr>
        <p:txBody>
          <a:bodyPr lIns="0" rIns="0">
            <a:normAutofit/>
          </a:bodyPr>
          <a:lstStyle>
            <a:lvl1pPr>
              <a:defRPr sz="1600" b="1" i="0">
                <a:latin typeface="Oracle Sans" panose="020B0503020204020204" pitchFamily="34" charset="0"/>
                <a:cs typeface="Oracle Sans" panose="020B0503020204020204" pitchFamily="34" charset="0"/>
              </a:defRPr>
            </a:lvl1pPr>
          </a:lstStyle>
          <a:p>
            <a:r>
              <a:rPr lang="en-US" dirty="0"/>
              <a:t>Lorem ipsum dolor</a:t>
            </a:r>
          </a:p>
        </p:txBody>
      </p:sp>
      <p:sp>
        <p:nvSpPr>
          <p:cNvPr id="18" name="Text Placeholder 17">
            <a:extLst>
              <a:ext uri="{FF2B5EF4-FFF2-40B4-BE49-F238E27FC236}">
                <a16:creationId xmlns:a16="http://schemas.microsoft.com/office/drawing/2014/main" id="{1C572955-9B3D-8A48-9080-5D5AF185DFDE}"/>
              </a:ext>
            </a:extLst>
          </p:cNvPr>
          <p:cNvSpPr>
            <a:spLocks noGrp="1"/>
          </p:cNvSpPr>
          <p:nvPr>
            <p:ph type="body" sz="quarter" idx="12" hasCustomPrompt="1"/>
          </p:nvPr>
        </p:nvSpPr>
        <p:spPr>
          <a:xfrm>
            <a:off x="3544344" y="2716680"/>
            <a:ext cx="2340864" cy="2529712"/>
          </a:xfrm>
        </p:spPr>
        <p:txBody>
          <a:bodyPr lIns="0" rIns="0">
            <a:normAutofit/>
          </a:bodyPr>
          <a:lstStyle>
            <a:lvl1pPr>
              <a:lnSpc>
                <a:spcPts val="2200"/>
              </a:lnSpc>
              <a:spcBef>
                <a:spcPts val="0"/>
              </a:spcBef>
              <a:spcAft>
                <a:spcPts val="600"/>
              </a:spcAft>
              <a:defRPr sz="1800" b="0" i="0">
                <a:solidFill>
                  <a:schemeClr val="bg1">
                    <a:lumMod val="85000"/>
                  </a:schemeClr>
                </a:solidFill>
                <a:latin typeface="Oracle Sans Light" panose="020B0403020204020204" pitchFamily="34" charset="0"/>
                <a:cs typeface="Oracle Sans Light" panose="020B0403020204020204" pitchFamily="34" charset="0"/>
              </a:defRPr>
            </a:lvl1pPr>
          </a:lstStyle>
          <a:p>
            <a:r>
              <a:rPr lang="en-US" dirty="0">
                <a:solidFill>
                  <a:srgbClr val="4A403E"/>
                </a:solidFill>
                <a:effectLst/>
                <a:latin typeface="Oracle Sans" panose="020B0503020204020204" pitchFamily="34" charset="0"/>
              </a:rPr>
              <a:t>Lorem ipsum dolor sit </a:t>
            </a:r>
            <a:r>
              <a:rPr lang="en-US" dirty="0" err="1">
                <a:solidFill>
                  <a:srgbClr val="4A403E"/>
                </a:solidFill>
                <a:effectLst/>
                <a:latin typeface="Oracle Sans" panose="020B0503020204020204" pitchFamily="34" charset="0"/>
              </a:rPr>
              <a:t>amet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consectetur</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adipiscing</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elit</a:t>
            </a:r>
            <a:r>
              <a:rPr lang="en-US" dirty="0">
                <a:solidFill>
                  <a:srgbClr val="4A403E"/>
                </a:solidFill>
                <a:effectLst/>
                <a:latin typeface="Oracle Sans" panose="020B0503020204020204" pitchFamily="34" charset="0"/>
              </a:rPr>
              <a:t>. Duis vitae </a:t>
            </a:r>
            <a:r>
              <a:rPr lang="en-US" dirty="0" err="1">
                <a:solidFill>
                  <a:srgbClr val="4A403E"/>
                </a:solidFill>
                <a:effectLst/>
                <a:latin typeface="Oracle Sans" panose="020B0503020204020204" pitchFamily="34" charset="0"/>
              </a:rPr>
              <a:t>interdum</a:t>
            </a:r>
            <a:r>
              <a:rPr lang="en-US" dirty="0">
                <a:solidFill>
                  <a:srgbClr val="4A403E"/>
                </a:solidFill>
                <a:effectLst/>
                <a:latin typeface="Oracle Sans" panose="020B0503020204020204" pitchFamily="34" charset="0"/>
              </a:rPr>
              <a:t> diam, non </a:t>
            </a:r>
            <a:r>
              <a:rPr lang="en-US" dirty="0" err="1">
                <a:solidFill>
                  <a:srgbClr val="4A403E"/>
                </a:solidFill>
                <a:effectLst/>
                <a:latin typeface="Oracle Sans" panose="020B0503020204020204" pitchFamily="34" charset="0"/>
              </a:rPr>
              <a:t>aliquet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enim</a:t>
            </a:r>
            <a:r>
              <a:rPr lang="en-US" dirty="0">
                <a:solidFill>
                  <a:srgbClr val="4A403E"/>
                </a:solidFill>
                <a:effectLst/>
                <a:latin typeface="Oracle Sans" panose="020B0503020204020204" pitchFamily="34" charset="0"/>
              </a:rPr>
              <a:t>.</a:t>
            </a:r>
          </a:p>
        </p:txBody>
      </p:sp>
      <p:sp>
        <p:nvSpPr>
          <p:cNvPr id="20" name="Text Placeholder 19">
            <a:extLst>
              <a:ext uri="{FF2B5EF4-FFF2-40B4-BE49-F238E27FC236}">
                <a16:creationId xmlns:a16="http://schemas.microsoft.com/office/drawing/2014/main" id="{D15D195D-008C-7E45-9912-16E0FCFDC09E}"/>
              </a:ext>
            </a:extLst>
          </p:cNvPr>
          <p:cNvSpPr>
            <a:spLocks noGrp="1"/>
          </p:cNvSpPr>
          <p:nvPr>
            <p:ph type="body" sz="quarter" idx="13" hasCustomPrompt="1"/>
          </p:nvPr>
        </p:nvSpPr>
        <p:spPr>
          <a:xfrm>
            <a:off x="6317139" y="2288559"/>
            <a:ext cx="2340864" cy="332038"/>
          </a:xfrm>
        </p:spPr>
        <p:txBody>
          <a:bodyPr lIns="0" rIns="0">
            <a:normAutofit/>
          </a:bodyPr>
          <a:lstStyle>
            <a:lvl1pPr>
              <a:defRPr sz="1600" b="1" i="0">
                <a:latin typeface="Oracle Sans" panose="020B0503020204020204" pitchFamily="34" charset="0"/>
                <a:cs typeface="Oracle Sans" panose="020B0503020204020204" pitchFamily="34" charset="0"/>
              </a:defRPr>
            </a:lvl1pPr>
          </a:lstStyle>
          <a:p>
            <a:r>
              <a:rPr lang="en-US" dirty="0"/>
              <a:t>Lorem ipsum dolor</a:t>
            </a:r>
          </a:p>
        </p:txBody>
      </p:sp>
      <p:sp>
        <p:nvSpPr>
          <p:cNvPr id="22" name="Text Placeholder 21">
            <a:extLst>
              <a:ext uri="{FF2B5EF4-FFF2-40B4-BE49-F238E27FC236}">
                <a16:creationId xmlns:a16="http://schemas.microsoft.com/office/drawing/2014/main" id="{A952A602-4A8F-FE40-A776-A78CC665DE51}"/>
              </a:ext>
            </a:extLst>
          </p:cNvPr>
          <p:cNvSpPr>
            <a:spLocks noGrp="1"/>
          </p:cNvSpPr>
          <p:nvPr>
            <p:ph type="body" sz="quarter" idx="14" hasCustomPrompt="1"/>
          </p:nvPr>
        </p:nvSpPr>
        <p:spPr>
          <a:xfrm>
            <a:off x="6320338" y="2716680"/>
            <a:ext cx="2340864" cy="2529712"/>
          </a:xfrm>
        </p:spPr>
        <p:txBody>
          <a:bodyPr lIns="0" rIns="0">
            <a:normAutofit/>
          </a:bodyPr>
          <a:lstStyle>
            <a:lvl1pPr>
              <a:lnSpc>
                <a:spcPts val="2200"/>
              </a:lnSpc>
              <a:spcBef>
                <a:spcPts val="0"/>
              </a:spcBef>
              <a:spcAft>
                <a:spcPts val="600"/>
              </a:spcAft>
              <a:defRPr sz="1800" b="0" i="0">
                <a:solidFill>
                  <a:schemeClr val="bg1">
                    <a:lumMod val="95000"/>
                  </a:schemeClr>
                </a:solidFill>
                <a:latin typeface="Oracle Sans Light" panose="020B0403020204020204" pitchFamily="34" charset="0"/>
                <a:cs typeface="Oracle Sans Light" panose="020B0403020204020204" pitchFamily="34" charset="0"/>
              </a:defRPr>
            </a:lvl1pPr>
          </a:lstStyle>
          <a:p>
            <a:r>
              <a:rPr lang="en-US" dirty="0">
                <a:solidFill>
                  <a:srgbClr val="4A403E"/>
                </a:solidFill>
                <a:effectLst/>
                <a:latin typeface="Oracle Sans" panose="020B0503020204020204" pitchFamily="34" charset="0"/>
              </a:rPr>
              <a:t>Lorem ipsum dolor sit </a:t>
            </a:r>
            <a:r>
              <a:rPr lang="en-US" dirty="0" err="1">
                <a:solidFill>
                  <a:srgbClr val="4A403E"/>
                </a:solidFill>
                <a:effectLst/>
                <a:latin typeface="Oracle Sans" panose="020B0503020204020204" pitchFamily="34" charset="0"/>
              </a:rPr>
              <a:t>amet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consectetur</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adipiscing</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elit</a:t>
            </a:r>
            <a:r>
              <a:rPr lang="en-US" dirty="0">
                <a:solidFill>
                  <a:srgbClr val="4A403E"/>
                </a:solidFill>
                <a:effectLst/>
                <a:latin typeface="Oracle Sans" panose="020B0503020204020204" pitchFamily="34" charset="0"/>
              </a:rPr>
              <a:t>. Duis vitae </a:t>
            </a:r>
            <a:r>
              <a:rPr lang="en-US" dirty="0" err="1">
                <a:solidFill>
                  <a:srgbClr val="4A403E"/>
                </a:solidFill>
                <a:effectLst/>
                <a:latin typeface="Oracle Sans" panose="020B0503020204020204" pitchFamily="34" charset="0"/>
              </a:rPr>
              <a:t>interdum</a:t>
            </a:r>
            <a:r>
              <a:rPr lang="en-US" dirty="0">
                <a:solidFill>
                  <a:srgbClr val="4A403E"/>
                </a:solidFill>
                <a:effectLst/>
                <a:latin typeface="Oracle Sans" panose="020B0503020204020204" pitchFamily="34" charset="0"/>
              </a:rPr>
              <a:t> diam, non </a:t>
            </a:r>
            <a:r>
              <a:rPr lang="en-US" dirty="0" err="1">
                <a:solidFill>
                  <a:srgbClr val="4A403E"/>
                </a:solidFill>
                <a:effectLst/>
                <a:latin typeface="Oracle Sans" panose="020B0503020204020204" pitchFamily="34" charset="0"/>
              </a:rPr>
              <a:t>aliquet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enim</a:t>
            </a:r>
            <a:r>
              <a:rPr lang="en-US" dirty="0">
                <a:solidFill>
                  <a:srgbClr val="4A403E"/>
                </a:solidFill>
                <a:effectLst/>
                <a:latin typeface="Oracle Sans" panose="020B0503020204020204" pitchFamily="34" charset="0"/>
              </a:rPr>
              <a:t>.</a:t>
            </a:r>
          </a:p>
        </p:txBody>
      </p:sp>
      <p:sp>
        <p:nvSpPr>
          <p:cNvPr id="24" name="Text Placeholder 23">
            <a:extLst>
              <a:ext uri="{FF2B5EF4-FFF2-40B4-BE49-F238E27FC236}">
                <a16:creationId xmlns:a16="http://schemas.microsoft.com/office/drawing/2014/main" id="{621E2FD4-9288-1040-B4E7-308D67D835FB}"/>
              </a:ext>
            </a:extLst>
          </p:cNvPr>
          <p:cNvSpPr>
            <a:spLocks noGrp="1"/>
          </p:cNvSpPr>
          <p:nvPr>
            <p:ph type="body" sz="quarter" idx="15" hasCustomPrompt="1"/>
          </p:nvPr>
        </p:nvSpPr>
        <p:spPr>
          <a:xfrm>
            <a:off x="9096332" y="2288559"/>
            <a:ext cx="2340864" cy="332038"/>
          </a:xfrm>
        </p:spPr>
        <p:txBody>
          <a:bodyPr lIns="0" rIns="0">
            <a:normAutofit/>
          </a:bodyPr>
          <a:lstStyle>
            <a:lvl1pPr>
              <a:defRPr sz="1600" b="1" i="0">
                <a:latin typeface="Oracle Sans" panose="020B0503020204020204" pitchFamily="34" charset="0"/>
                <a:cs typeface="Oracle Sans" panose="020B0503020204020204" pitchFamily="34" charset="0"/>
              </a:defRPr>
            </a:lvl1pPr>
          </a:lstStyle>
          <a:p>
            <a:r>
              <a:rPr lang="en-US" dirty="0"/>
              <a:t>Lorem ipsum dolor</a:t>
            </a:r>
          </a:p>
        </p:txBody>
      </p:sp>
      <p:sp>
        <p:nvSpPr>
          <p:cNvPr id="26" name="Text Placeholder 25">
            <a:extLst>
              <a:ext uri="{FF2B5EF4-FFF2-40B4-BE49-F238E27FC236}">
                <a16:creationId xmlns:a16="http://schemas.microsoft.com/office/drawing/2014/main" id="{825A92B5-EC38-2544-A3A4-C45371748140}"/>
              </a:ext>
            </a:extLst>
          </p:cNvPr>
          <p:cNvSpPr>
            <a:spLocks noGrp="1"/>
          </p:cNvSpPr>
          <p:nvPr>
            <p:ph type="body" sz="quarter" idx="16" hasCustomPrompt="1"/>
          </p:nvPr>
        </p:nvSpPr>
        <p:spPr>
          <a:xfrm>
            <a:off x="9096332" y="2716680"/>
            <a:ext cx="2340864" cy="2529712"/>
          </a:xfrm>
        </p:spPr>
        <p:txBody>
          <a:bodyPr lIns="0" rIns="0">
            <a:normAutofit/>
          </a:bodyPr>
          <a:lstStyle>
            <a:lvl1pPr>
              <a:lnSpc>
                <a:spcPts val="2200"/>
              </a:lnSpc>
              <a:spcBef>
                <a:spcPts val="0"/>
              </a:spcBef>
              <a:spcAft>
                <a:spcPts val="600"/>
              </a:spcAft>
              <a:defRPr sz="1800" b="0" i="0">
                <a:solidFill>
                  <a:schemeClr val="bg1">
                    <a:lumMod val="85000"/>
                  </a:schemeClr>
                </a:solidFill>
                <a:latin typeface="Oracle Sans Light" panose="020B0403020204020204" pitchFamily="34" charset="0"/>
                <a:cs typeface="Oracle Sans Light" panose="020B0403020204020204" pitchFamily="34" charset="0"/>
              </a:defRPr>
            </a:lvl1pPr>
          </a:lstStyle>
          <a:p>
            <a:r>
              <a:rPr lang="en-US" dirty="0">
                <a:solidFill>
                  <a:srgbClr val="4A403E"/>
                </a:solidFill>
                <a:effectLst/>
                <a:latin typeface="Oracle Sans" panose="020B0503020204020204" pitchFamily="34" charset="0"/>
              </a:rPr>
              <a:t>Lorem ipsum dolor sit </a:t>
            </a:r>
            <a:r>
              <a:rPr lang="en-US" dirty="0" err="1">
                <a:solidFill>
                  <a:srgbClr val="4A403E"/>
                </a:solidFill>
                <a:effectLst/>
                <a:latin typeface="Oracle Sans" panose="020B0503020204020204" pitchFamily="34" charset="0"/>
              </a:rPr>
              <a:t>amet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consectetur</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adipiscing</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elit</a:t>
            </a:r>
            <a:r>
              <a:rPr lang="en-US" dirty="0">
                <a:solidFill>
                  <a:srgbClr val="4A403E"/>
                </a:solidFill>
                <a:effectLst/>
                <a:latin typeface="Oracle Sans" panose="020B0503020204020204" pitchFamily="34" charset="0"/>
              </a:rPr>
              <a:t>. Duis vitae </a:t>
            </a:r>
            <a:r>
              <a:rPr lang="en-US" dirty="0" err="1">
                <a:solidFill>
                  <a:srgbClr val="4A403E"/>
                </a:solidFill>
                <a:effectLst/>
                <a:latin typeface="Oracle Sans" panose="020B0503020204020204" pitchFamily="34" charset="0"/>
              </a:rPr>
              <a:t>interdum</a:t>
            </a:r>
            <a:r>
              <a:rPr lang="en-US" dirty="0">
                <a:solidFill>
                  <a:srgbClr val="4A403E"/>
                </a:solidFill>
                <a:effectLst/>
                <a:latin typeface="Oracle Sans" panose="020B0503020204020204" pitchFamily="34" charset="0"/>
              </a:rPr>
              <a:t> diam, non </a:t>
            </a:r>
            <a:r>
              <a:rPr lang="en-US" dirty="0" err="1">
                <a:solidFill>
                  <a:srgbClr val="4A403E"/>
                </a:solidFill>
                <a:effectLst/>
                <a:latin typeface="Oracle Sans" panose="020B0503020204020204" pitchFamily="34" charset="0"/>
              </a:rPr>
              <a:t>aliquet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enim</a:t>
            </a:r>
            <a:r>
              <a:rPr lang="en-US" dirty="0">
                <a:solidFill>
                  <a:srgbClr val="4A403E"/>
                </a:solidFill>
                <a:effectLst/>
                <a:latin typeface="Oracle Sans" panose="020B0503020204020204" pitchFamily="34" charset="0"/>
              </a:rPr>
              <a:t>.</a:t>
            </a:r>
          </a:p>
        </p:txBody>
      </p:sp>
      <p:sp>
        <p:nvSpPr>
          <p:cNvPr id="29" name="L-Shape 28">
            <a:extLst>
              <a:ext uri="{FF2B5EF4-FFF2-40B4-BE49-F238E27FC236}">
                <a16:creationId xmlns:a16="http://schemas.microsoft.com/office/drawing/2014/main" id="{562F87C2-612C-4642-B36B-DC9883E68596}"/>
              </a:ext>
            </a:extLst>
          </p:cNvPr>
          <p:cNvSpPr/>
          <p:nvPr userDrawn="1"/>
        </p:nvSpPr>
        <p:spPr>
          <a:xfrm rot="13500000">
            <a:off x="5839186" y="2358865"/>
            <a:ext cx="216826" cy="216826"/>
          </a:xfrm>
          <a:prstGeom prst="corner">
            <a:avLst>
              <a:gd name="adj1" fmla="val 16867"/>
              <a:gd name="adj2" fmla="val 185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Shape 30">
            <a:extLst>
              <a:ext uri="{FF2B5EF4-FFF2-40B4-BE49-F238E27FC236}">
                <a16:creationId xmlns:a16="http://schemas.microsoft.com/office/drawing/2014/main" id="{93747C1F-C0D1-6940-B48F-0045E941F088}"/>
              </a:ext>
            </a:extLst>
          </p:cNvPr>
          <p:cNvSpPr/>
          <p:nvPr userDrawn="1"/>
        </p:nvSpPr>
        <p:spPr>
          <a:xfrm rot="13500000">
            <a:off x="8625576" y="2358864"/>
            <a:ext cx="216826" cy="216826"/>
          </a:xfrm>
          <a:prstGeom prst="corner">
            <a:avLst>
              <a:gd name="adj1" fmla="val 16867"/>
              <a:gd name="adj2" fmla="val 185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55337613-929D-9A40-90FE-FD9484924F90}"/>
              </a:ext>
            </a:extLst>
          </p:cNvPr>
          <p:cNvPicPr>
            <a:picLocks noChangeAspect="1"/>
          </p:cNvPicPr>
          <p:nvPr userDrawn="1"/>
        </p:nvPicPr>
        <p:blipFill rotWithShape="1">
          <a:blip r:embed="rId4">
            <a:alphaModFix amt="70000"/>
            <a:extLst>
              <a:ext uri="{28A0092B-C50C-407E-A947-70E740481C1C}">
                <a14:useLocalDpi xmlns:a14="http://schemas.microsoft.com/office/drawing/2010/main" val="0"/>
              </a:ext>
            </a:extLst>
          </a:blip>
          <a:srcRect l="-277" r="1"/>
          <a:stretch/>
        </p:blipFill>
        <p:spPr>
          <a:xfrm>
            <a:off x="6373090" y="557050"/>
            <a:ext cx="6719455" cy="1413489"/>
          </a:xfrm>
          <a:prstGeom prst="rect">
            <a:avLst/>
          </a:prstGeom>
        </p:spPr>
      </p:pic>
      <p:pic>
        <p:nvPicPr>
          <p:cNvPr id="21" name="Picture 20">
            <a:extLst>
              <a:ext uri="{FF2B5EF4-FFF2-40B4-BE49-F238E27FC236}">
                <a16:creationId xmlns:a16="http://schemas.microsoft.com/office/drawing/2014/main" id="{D45D0859-B97B-E146-B2FD-0F7D5C3EF7D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25" name="Footer Placeholder 3">
            <a:extLst>
              <a:ext uri="{FF2B5EF4-FFF2-40B4-BE49-F238E27FC236}">
                <a16:creationId xmlns:a16="http://schemas.microsoft.com/office/drawing/2014/main" id="{2AFDE97F-597C-EB46-BB08-15551FF5FE47}"/>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27" name="Slide Number Placeholder 3">
            <a:extLst>
              <a:ext uri="{FF2B5EF4-FFF2-40B4-BE49-F238E27FC236}">
                <a16:creationId xmlns:a16="http://schemas.microsoft.com/office/drawing/2014/main" id="{9EFBD8EA-A004-7249-A1E7-36E2C129BE90}"/>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187943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OW 3 Step Flow">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5" y="783026"/>
            <a:ext cx="10669101" cy="844095"/>
          </a:xfrm>
        </p:spPr>
        <p:txBody>
          <a:bodyPr vert="horz" lIns="0" tIns="45720" rIns="0" bIns="45720" rtlCol="0" anchor="b">
            <a:normAutofit/>
          </a:bodyPr>
          <a:lstStyle>
            <a:lvl1pPr>
              <a:defRPr lang="en-US" sz="1600">
                <a:latin typeface="Oracle Sans Extra Bold" panose="020B0803020204020204" pitchFamily="34" charset="0"/>
                <a:ea typeface="+mn-ea"/>
                <a:cs typeface="Oracle Sans Extra Bold" panose="020B0803020204020204" pitchFamily="34" charset="0"/>
              </a:defRPr>
            </a:lvl1pPr>
          </a:lstStyle>
          <a:p>
            <a:pPr marL="0" lvl="0" indent="0">
              <a:spcBef>
                <a:spcPts val="1000"/>
              </a:spcBef>
              <a:buFont typeface="Arial" panose="020B0604020202020204" pitchFamily="34" charset="0"/>
            </a:pPr>
            <a:r>
              <a:rPr lang="en-US" dirty="0"/>
              <a:t>Headline</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1975427"/>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EBEDDC8B-C3A4-8348-93A7-AD03E6959178}"/>
              </a:ext>
            </a:extLst>
          </p:cNvPr>
          <p:cNvSpPr>
            <a:spLocks noGrp="1"/>
          </p:cNvSpPr>
          <p:nvPr>
            <p:ph type="body" sz="quarter" idx="10" hasCustomPrompt="1"/>
          </p:nvPr>
        </p:nvSpPr>
        <p:spPr>
          <a:xfrm>
            <a:off x="1560927" y="2409936"/>
            <a:ext cx="2751984" cy="2529712"/>
          </a:xfrm>
        </p:spPr>
        <p:txBody>
          <a:bodyPr lIns="0" r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kern="1200" dirty="0">
                <a:solidFill>
                  <a:schemeClr val="bg1">
                    <a:lumMod val="85000"/>
                  </a:schemeClr>
                </a:solidFill>
                <a:latin typeface="Oracle Sans Light" panose="020B0403020204020204" pitchFamily="34" charset="0"/>
                <a:ea typeface="+mn-ea"/>
                <a:cs typeface="Oracle Sans Light" panose="020B0403020204020204" pitchFamily="34" charset="0"/>
              </a:defRPr>
            </a:lvl1pPr>
          </a:lstStyle>
          <a:p>
            <a:r>
              <a:rPr lang="en-US" dirty="0">
                <a:solidFill>
                  <a:srgbClr val="4A403E"/>
                </a:solidFill>
                <a:effectLst/>
                <a:latin typeface="Oracle Sans" panose="020B0503020204020204" pitchFamily="34" charset="0"/>
              </a:rPr>
              <a:t>Lorem ipsum dolor sit </a:t>
            </a:r>
            <a:r>
              <a:rPr lang="en-US" dirty="0" err="1">
                <a:solidFill>
                  <a:srgbClr val="4A403E"/>
                </a:solidFill>
                <a:effectLst/>
                <a:latin typeface="Oracle Sans" panose="020B0503020204020204" pitchFamily="34" charset="0"/>
              </a:rPr>
              <a:t>amet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consectetur</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adipiscing</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elit</a:t>
            </a:r>
            <a:r>
              <a:rPr lang="en-US" dirty="0">
                <a:solidFill>
                  <a:srgbClr val="4A403E"/>
                </a:solidFill>
                <a:effectLst/>
                <a:latin typeface="Oracle Sans" panose="020B0503020204020204" pitchFamily="34" charset="0"/>
              </a:rPr>
              <a:t>.</a:t>
            </a:r>
          </a:p>
        </p:txBody>
      </p:sp>
      <p:sp>
        <p:nvSpPr>
          <p:cNvPr id="18" name="Text Placeholder 17">
            <a:extLst>
              <a:ext uri="{FF2B5EF4-FFF2-40B4-BE49-F238E27FC236}">
                <a16:creationId xmlns:a16="http://schemas.microsoft.com/office/drawing/2014/main" id="{1C572955-9B3D-8A48-9080-5D5AF185DFDE}"/>
              </a:ext>
            </a:extLst>
          </p:cNvPr>
          <p:cNvSpPr>
            <a:spLocks noGrp="1"/>
          </p:cNvSpPr>
          <p:nvPr>
            <p:ph type="body" sz="quarter" idx="12" hasCustomPrompt="1"/>
          </p:nvPr>
        </p:nvSpPr>
        <p:spPr>
          <a:xfrm>
            <a:off x="5123069" y="2409936"/>
            <a:ext cx="2751984" cy="2529712"/>
          </a:xfrm>
        </p:spPr>
        <p:txBody>
          <a:bodyPr lIns="0" rIns="0">
            <a:normAutofit/>
          </a:bodyPr>
          <a:lstStyle>
            <a:lvl1pPr>
              <a:lnSpc>
                <a:spcPct val="100000"/>
              </a:lnSpc>
              <a:spcBef>
                <a:spcPts val="0"/>
              </a:spcBef>
              <a:spcAft>
                <a:spcPts val="0"/>
              </a:spcAft>
              <a:defRPr sz="2800" b="0" i="0">
                <a:solidFill>
                  <a:schemeClr val="bg1">
                    <a:lumMod val="85000"/>
                  </a:schemeClr>
                </a:solidFill>
                <a:latin typeface="Oracle Sans Light" panose="020B0403020204020204" pitchFamily="34" charset="0"/>
                <a:cs typeface="Oracle Sans Light" panose="020B0403020204020204" pitchFamily="34" charset="0"/>
              </a:defRPr>
            </a:lvl1pPr>
          </a:lstStyle>
          <a:p>
            <a:r>
              <a:rPr lang="en-US" dirty="0">
                <a:solidFill>
                  <a:srgbClr val="4A403E"/>
                </a:solidFill>
                <a:effectLst/>
                <a:latin typeface="Oracle Sans" panose="020B0503020204020204" pitchFamily="34" charset="0"/>
              </a:rPr>
              <a:t>Lorem ipsum dolor sit </a:t>
            </a:r>
            <a:r>
              <a:rPr lang="en-US" dirty="0" err="1">
                <a:solidFill>
                  <a:srgbClr val="4A403E"/>
                </a:solidFill>
                <a:effectLst/>
                <a:latin typeface="Oracle Sans" panose="020B0503020204020204" pitchFamily="34" charset="0"/>
              </a:rPr>
              <a:t>amet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consectetur</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adipiscing</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elit</a:t>
            </a:r>
            <a:r>
              <a:rPr lang="en-US" dirty="0">
                <a:solidFill>
                  <a:srgbClr val="4A403E"/>
                </a:solidFill>
                <a:effectLst/>
                <a:latin typeface="Oracle Sans" panose="020B0503020204020204" pitchFamily="34" charset="0"/>
              </a:rPr>
              <a:t>.</a:t>
            </a:r>
          </a:p>
        </p:txBody>
      </p:sp>
      <p:sp>
        <p:nvSpPr>
          <p:cNvPr id="22" name="Text Placeholder 21">
            <a:extLst>
              <a:ext uri="{FF2B5EF4-FFF2-40B4-BE49-F238E27FC236}">
                <a16:creationId xmlns:a16="http://schemas.microsoft.com/office/drawing/2014/main" id="{A952A602-4A8F-FE40-A776-A78CC665DE51}"/>
              </a:ext>
            </a:extLst>
          </p:cNvPr>
          <p:cNvSpPr>
            <a:spLocks noGrp="1"/>
          </p:cNvSpPr>
          <p:nvPr>
            <p:ph type="body" sz="quarter" idx="14" hasCustomPrompt="1"/>
          </p:nvPr>
        </p:nvSpPr>
        <p:spPr>
          <a:xfrm>
            <a:off x="8685212" y="2409936"/>
            <a:ext cx="2751984" cy="2529712"/>
          </a:xfrm>
        </p:spPr>
        <p:txBody>
          <a:bodyPr lIns="0" rIns="0">
            <a:normAutofit/>
          </a:bodyPr>
          <a:lstStyle>
            <a:lvl1pPr>
              <a:lnSpc>
                <a:spcPct val="100000"/>
              </a:lnSpc>
              <a:spcBef>
                <a:spcPts val="0"/>
              </a:spcBef>
              <a:spcAft>
                <a:spcPts val="0"/>
              </a:spcAft>
              <a:defRPr sz="2800" b="0" i="0">
                <a:solidFill>
                  <a:schemeClr val="bg1">
                    <a:lumMod val="85000"/>
                  </a:schemeClr>
                </a:solidFill>
                <a:latin typeface="Oracle Sans Light" panose="020B0403020204020204" pitchFamily="34" charset="0"/>
                <a:cs typeface="Oracle Sans Light" panose="020B0403020204020204" pitchFamily="34" charset="0"/>
              </a:defRPr>
            </a:lvl1pPr>
          </a:lstStyle>
          <a:p>
            <a:r>
              <a:rPr lang="en-US" dirty="0">
                <a:solidFill>
                  <a:srgbClr val="4A403E"/>
                </a:solidFill>
                <a:effectLst/>
                <a:latin typeface="Oracle Sans" panose="020B0503020204020204" pitchFamily="34" charset="0"/>
              </a:rPr>
              <a:t>Lorem ipsum dolor sit </a:t>
            </a:r>
            <a:r>
              <a:rPr lang="en-US" dirty="0" err="1">
                <a:solidFill>
                  <a:srgbClr val="4A403E"/>
                </a:solidFill>
                <a:effectLst/>
                <a:latin typeface="Oracle Sans" panose="020B0503020204020204" pitchFamily="34" charset="0"/>
              </a:rPr>
              <a:t>amet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consectetur</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adipiscing</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elit</a:t>
            </a:r>
            <a:r>
              <a:rPr lang="en-US" dirty="0">
                <a:solidFill>
                  <a:srgbClr val="4A403E"/>
                </a:solidFill>
                <a:effectLst/>
                <a:latin typeface="Oracle Sans" panose="020B0503020204020204" pitchFamily="34" charset="0"/>
              </a:rPr>
              <a:t>.</a:t>
            </a:r>
          </a:p>
        </p:txBody>
      </p:sp>
      <p:sp>
        <p:nvSpPr>
          <p:cNvPr id="5" name="Text Placeholder 4">
            <a:extLst>
              <a:ext uri="{FF2B5EF4-FFF2-40B4-BE49-F238E27FC236}">
                <a16:creationId xmlns:a16="http://schemas.microsoft.com/office/drawing/2014/main" id="{427C083F-F921-E84A-A576-406CB623E693}"/>
              </a:ext>
            </a:extLst>
          </p:cNvPr>
          <p:cNvSpPr>
            <a:spLocks noGrp="1"/>
          </p:cNvSpPr>
          <p:nvPr>
            <p:ph type="body" sz="quarter" idx="15" hasCustomPrompt="1"/>
          </p:nvPr>
        </p:nvSpPr>
        <p:spPr>
          <a:xfrm>
            <a:off x="802784" y="2012002"/>
            <a:ext cx="685800" cy="914400"/>
          </a:xfrm>
        </p:spPr>
        <p:txBody>
          <a:bodyPr lIns="0" rIns="0" anchor="t">
            <a:noAutofit/>
          </a:bodyPr>
          <a:lstStyle>
            <a:lvl1pPr>
              <a:defRPr sz="6600">
                <a:solidFill>
                  <a:schemeClr val="accent2"/>
                </a:solidFill>
                <a:latin typeface="Georgia" panose="02040502050405020303" pitchFamily="18" charset="0"/>
              </a:defRPr>
            </a:lvl1pPr>
          </a:lstStyle>
          <a:p>
            <a:pPr lvl="0"/>
            <a:r>
              <a:rPr lang="en-US" dirty="0"/>
              <a:t>1</a:t>
            </a:r>
          </a:p>
        </p:txBody>
      </p:sp>
      <p:sp>
        <p:nvSpPr>
          <p:cNvPr id="10" name="Text Placeholder 9">
            <a:extLst>
              <a:ext uri="{FF2B5EF4-FFF2-40B4-BE49-F238E27FC236}">
                <a16:creationId xmlns:a16="http://schemas.microsoft.com/office/drawing/2014/main" id="{67590E03-C234-A84B-A289-13E5597E7719}"/>
              </a:ext>
            </a:extLst>
          </p:cNvPr>
          <p:cNvSpPr>
            <a:spLocks noGrp="1"/>
          </p:cNvSpPr>
          <p:nvPr>
            <p:ph type="body" sz="quarter" idx="16" hasCustomPrompt="1"/>
          </p:nvPr>
        </p:nvSpPr>
        <p:spPr>
          <a:xfrm>
            <a:off x="4370008" y="2012002"/>
            <a:ext cx="685800" cy="914400"/>
          </a:xfrm>
        </p:spPr>
        <p:txBody>
          <a:bodyPr vert="horz" lIns="0" tIns="45720" rIns="0" bIns="45720" rtlCol="0" anchor="t">
            <a:noAutofit/>
          </a:bodyPr>
          <a:lstStyle>
            <a:lvl1pPr>
              <a:defRPr lang="en-US" sz="6600" dirty="0">
                <a:solidFill>
                  <a:schemeClr val="accent2"/>
                </a:solidFill>
                <a:latin typeface="Georgia" panose="02040502050405020303" pitchFamily="18" charset="0"/>
              </a:defRPr>
            </a:lvl1pPr>
          </a:lstStyle>
          <a:p>
            <a:pPr lvl="0"/>
            <a:r>
              <a:rPr lang="en-US" dirty="0"/>
              <a:t>2</a:t>
            </a:r>
          </a:p>
        </p:txBody>
      </p:sp>
      <p:sp>
        <p:nvSpPr>
          <p:cNvPr id="12" name="Text Placeholder 11">
            <a:extLst>
              <a:ext uri="{FF2B5EF4-FFF2-40B4-BE49-F238E27FC236}">
                <a16:creationId xmlns:a16="http://schemas.microsoft.com/office/drawing/2014/main" id="{6B9F0071-E927-CD44-8CFD-EE5848B9B9D1}"/>
              </a:ext>
            </a:extLst>
          </p:cNvPr>
          <p:cNvSpPr>
            <a:spLocks noGrp="1"/>
          </p:cNvSpPr>
          <p:nvPr>
            <p:ph type="body" sz="quarter" idx="17" hasCustomPrompt="1"/>
          </p:nvPr>
        </p:nvSpPr>
        <p:spPr>
          <a:xfrm>
            <a:off x="7937232" y="2012002"/>
            <a:ext cx="685800" cy="914400"/>
          </a:xfrm>
        </p:spPr>
        <p:txBody>
          <a:bodyPr vert="horz" lIns="0" tIns="45720" rIns="0" bIns="45720" rtlCol="0" anchor="t">
            <a:noAutofit/>
          </a:bodyPr>
          <a:lstStyle>
            <a:lvl1pPr>
              <a:defRPr lang="en-US" sz="6600" dirty="0">
                <a:solidFill>
                  <a:schemeClr val="accent2"/>
                </a:solidFill>
                <a:latin typeface="Georgia" panose="02040502050405020303" pitchFamily="18" charset="0"/>
              </a:defRPr>
            </a:lvl1pPr>
          </a:lstStyle>
          <a:p>
            <a:pPr lvl="0"/>
            <a:r>
              <a:rPr lang="en-US" dirty="0"/>
              <a:t>3</a:t>
            </a:r>
          </a:p>
        </p:txBody>
      </p:sp>
      <p:pic>
        <p:nvPicPr>
          <p:cNvPr id="15" name="Picture 14">
            <a:extLst>
              <a:ext uri="{FF2B5EF4-FFF2-40B4-BE49-F238E27FC236}">
                <a16:creationId xmlns:a16="http://schemas.microsoft.com/office/drawing/2014/main" id="{E675BB20-E6BB-5345-A0AF-806265DB3F4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7" name="Footer Placeholder 3">
            <a:extLst>
              <a:ext uri="{FF2B5EF4-FFF2-40B4-BE49-F238E27FC236}">
                <a16:creationId xmlns:a16="http://schemas.microsoft.com/office/drawing/2014/main" id="{61B88662-2BED-AE43-B313-044A28A8B9F1}"/>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9" name="Slide Number Placeholder 3">
            <a:extLst>
              <a:ext uri="{FF2B5EF4-FFF2-40B4-BE49-F238E27FC236}">
                <a16:creationId xmlns:a16="http://schemas.microsoft.com/office/drawing/2014/main" id="{8CFABF89-910E-3641-A60A-096CF63E9A72}"/>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3668197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OW 3 Step Flow 02">
    <p:spTree>
      <p:nvGrpSpPr>
        <p:cNvPr id="1" name=""/>
        <p:cNvGrpSpPr/>
        <p:nvPr/>
      </p:nvGrpSpPr>
      <p:grpSpPr>
        <a:xfrm>
          <a:off x="0" y="0"/>
          <a:ext cx="0" cy="0"/>
          <a:chOff x="0" y="0"/>
          <a:chExt cx="0" cy="0"/>
        </a:xfrm>
      </p:grpSpPr>
      <p:pic>
        <p:nvPicPr>
          <p:cNvPr id="19" name="Picture 18" descr="A picture containing music, black&#10;&#10;Description automatically generated">
            <a:extLst>
              <a:ext uri="{FF2B5EF4-FFF2-40B4-BE49-F238E27FC236}">
                <a16:creationId xmlns:a16="http://schemas.microsoft.com/office/drawing/2014/main" id="{EC3871F8-3234-504A-8DBD-2247AFD97CE8}"/>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330741" y="4841185"/>
            <a:ext cx="6673159" cy="2486795"/>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5" y="783026"/>
            <a:ext cx="10669101" cy="844095"/>
          </a:xfrm>
        </p:spPr>
        <p:txBody>
          <a:bodyPr vert="horz" lIns="0" tIns="45720" rIns="0" bIns="45720" rtlCol="0" anchor="b">
            <a:normAutofit/>
          </a:bodyPr>
          <a:lstStyle>
            <a:lvl1pPr>
              <a:defRPr lang="en-US" sz="1600">
                <a:latin typeface="Oracle Sans Extra Bold" panose="020B0803020204020204" pitchFamily="34" charset="0"/>
                <a:ea typeface="+mn-ea"/>
                <a:cs typeface="Oracle Sans Extra Bold" panose="020B0803020204020204" pitchFamily="34" charset="0"/>
              </a:defRPr>
            </a:lvl1pPr>
          </a:lstStyle>
          <a:p>
            <a:pPr marL="0" lvl="0" indent="0">
              <a:spcBef>
                <a:spcPts val="1000"/>
              </a:spcBef>
              <a:buFont typeface="Arial" panose="020B0604020202020204" pitchFamily="34" charset="0"/>
            </a:pPr>
            <a:r>
              <a:rPr lang="en-US" dirty="0"/>
              <a:t>Headline</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1975427"/>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EBEDDC8B-C3A4-8348-93A7-AD03E6959178}"/>
              </a:ext>
            </a:extLst>
          </p:cNvPr>
          <p:cNvSpPr>
            <a:spLocks noGrp="1"/>
          </p:cNvSpPr>
          <p:nvPr>
            <p:ph type="body" sz="quarter" idx="10" hasCustomPrompt="1"/>
          </p:nvPr>
        </p:nvSpPr>
        <p:spPr>
          <a:xfrm>
            <a:off x="1109905" y="2409936"/>
            <a:ext cx="2751984" cy="2529712"/>
          </a:xfrm>
        </p:spPr>
        <p:txBody>
          <a:bodyPr lIns="0" r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kern="1200" dirty="0">
                <a:solidFill>
                  <a:schemeClr val="bg1">
                    <a:lumMod val="85000"/>
                  </a:schemeClr>
                </a:solidFill>
                <a:latin typeface="Oracle Sans Light" panose="020B0403020204020204" pitchFamily="34" charset="0"/>
                <a:ea typeface="+mn-ea"/>
                <a:cs typeface="Oracle Sans Light" panose="020B0403020204020204" pitchFamily="34" charset="0"/>
              </a:defRPr>
            </a:lvl1pPr>
          </a:lstStyle>
          <a:p>
            <a:r>
              <a:rPr lang="en-US" dirty="0">
                <a:solidFill>
                  <a:srgbClr val="4A403E"/>
                </a:solidFill>
                <a:effectLst/>
                <a:latin typeface="Oracle Sans" panose="020B0503020204020204" pitchFamily="34" charset="0"/>
              </a:rPr>
              <a:t>Lorem ipsum dolor sit </a:t>
            </a:r>
            <a:r>
              <a:rPr lang="en-US" dirty="0" err="1">
                <a:solidFill>
                  <a:srgbClr val="4A403E"/>
                </a:solidFill>
                <a:effectLst/>
                <a:latin typeface="Oracle Sans" panose="020B0503020204020204" pitchFamily="34" charset="0"/>
              </a:rPr>
              <a:t>amet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consectetur</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adipiscing</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elit</a:t>
            </a:r>
            <a:r>
              <a:rPr lang="en-US" dirty="0">
                <a:solidFill>
                  <a:srgbClr val="4A403E"/>
                </a:solidFill>
                <a:effectLst/>
                <a:latin typeface="Oracle Sans" panose="020B0503020204020204" pitchFamily="34" charset="0"/>
              </a:rPr>
              <a:t>.</a:t>
            </a:r>
          </a:p>
        </p:txBody>
      </p:sp>
      <p:sp>
        <p:nvSpPr>
          <p:cNvPr id="18" name="Text Placeholder 17">
            <a:extLst>
              <a:ext uri="{FF2B5EF4-FFF2-40B4-BE49-F238E27FC236}">
                <a16:creationId xmlns:a16="http://schemas.microsoft.com/office/drawing/2014/main" id="{1C572955-9B3D-8A48-9080-5D5AF185DFDE}"/>
              </a:ext>
            </a:extLst>
          </p:cNvPr>
          <p:cNvSpPr>
            <a:spLocks noGrp="1"/>
          </p:cNvSpPr>
          <p:nvPr>
            <p:ph type="body" sz="quarter" idx="12" hasCustomPrompt="1"/>
          </p:nvPr>
        </p:nvSpPr>
        <p:spPr>
          <a:xfrm>
            <a:off x="4897558" y="2409936"/>
            <a:ext cx="2751984" cy="2529712"/>
          </a:xfrm>
        </p:spPr>
        <p:txBody>
          <a:bodyPr lIns="0" rIns="0">
            <a:normAutofit/>
          </a:bodyPr>
          <a:lstStyle>
            <a:lvl1pPr>
              <a:lnSpc>
                <a:spcPct val="100000"/>
              </a:lnSpc>
              <a:spcBef>
                <a:spcPts val="0"/>
              </a:spcBef>
              <a:spcAft>
                <a:spcPts val="0"/>
              </a:spcAft>
              <a:defRPr sz="2800" b="0" i="0">
                <a:solidFill>
                  <a:schemeClr val="bg1">
                    <a:lumMod val="85000"/>
                  </a:schemeClr>
                </a:solidFill>
                <a:latin typeface="Oracle Sans Light" panose="020B0403020204020204" pitchFamily="34" charset="0"/>
                <a:cs typeface="Oracle Sans Light" panose="020B0403020204020204" pitchFamily="34" charset="0"/>
              </a:defRPr>
            </a:lvl1pPr>
          </a:lstStyle>
          <a:p>
            <a:r>
              <a:rPr lang="en-US" dirty="0">
                <a:solidFill>
                  <a:srgbClr val="4A403E"/>
                </a:solidFill>
                <a:effectLst/>
                <a:latin typeface="Oracle Sans" panose="020B0503020204020204" pitchFamily="34" charset="0"/>
              </a:rPr>
              <a:t>Lorem ipsum dolor sit </a:t>
            </a:r>
            <a:r>
              <a:rPr lang="en-US" dirty="0" err="1">
                <a:solidFill>
                  <a:srgbClr val="4A403E"/>
                </a:solidFill>
                <a:effectLst/>
                <a:latin typeface="Oracle Sans" panose="020B0503020204020204" pitchFamily="34" charset="0"/>
              </a:rPr>
              <a:t>amet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consectetur</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adipiscing</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elit</a:t>
            </a:r>
            <a:r>
              <a:rPr lang="en-US" dirty="0">
                <a:solidFill>
                  <a:srgbClr val="4A403E"/>
                </a:solidFill>
                <a:effectLst/>
                <a:latin typeface="Oracle Sans" panose="020B0503020204020204" pitchFamily="34" charset="0"/>
              </a:rPr>
              <a:t>.</a:t>
            </a:r>
          </a:p>
        </p:txBody>
      </p:sp>
      <p:sp>
        <p:nvSpPr>
          <p:cNvPr id="22" name="Text Placeholder 21">
            <a:extLst>
              <a:ext uri="{FF2B5EF4-FFF2-40B4-BE49-F238E27FC236}">
                <a16:creationId xmlns:a16="http://schemas.microsoft.com/office/drawing/2014/main" id="{A952A602-4A8F-FE40-A776-A78CC665DE51}"/>
              </a:ext>
            </a:extLst>
          </p:cNvPr>
          <p:cNvSpPr>
            <a:spLocks noGrp="1"/>
          </p:cNvSpPr>
          <p:nvPr>
            <p:ph type="body" sz="quarter" idx="14" hasCustomPrompt="1"/>
          </p:nvPr>
        </p:nvSpPr>
        <p:spPr>
          <a:xfrm>
            <a:off x="8685212" y="2409936"/>
            <a:ext cx="2751984" cy="2529712"/>
          </a:xfrm>
        </p:spPr>
        <p:txBody>
          <a:bodyPr lIns="0" rIns="0">
            <a:normAutofit/>
          </a:bodyPr>
          <a:lstStyle>
            <a:lvl1pPr>
              <a:lnSpc>
                <a:spcPct val="100000"/>
              </a:lnSpc>
              <a:spcBef>
                <a:spcPts val="0"/>
              </a:spcBef>
              <a:spcAft>
                <a:spcPts val="0"/>
              </a:spcAft>
              <a:defRPr sz="2800" b="0" i="0">
                <a:solidFill>
                  <a:schemeClr val="bg1">
                    <a:lumMod val="85000"/>
                  </a:schemeClr>
                </a:solidFill>
                <a:latin typeface="Oracle Sans Light" panose="020B0403020204020204" pitchFamily="34" charset="0"/>
                <a:cs typeface="Oracle Sans Light" panose="020B0403020204020204" pitchFamily="34" charset="0"/>
              </a:defRPr>
            </a:lvl1pPr>
          </a:lstStyle>
          <a:p>
            <a:r>
              <a:rPr lang="en-US" dirty="0">
                <a:solidFill>
                  <a:srgbClr val="4A403E"/>
                </a:solidFill>
                <a:effectLst/>
                <a:latin typeface="Oracle Sans" panose="020B0503020204020204" pitchFamily="34" charset="0"/>
              </a:rPr>
              <a:t>Lorem ipsum dolor sit </a:t>
            </a:r>
            <a:r>
              <a:rPr lang="en-US" dirty="0" err="1">
                <a:solidFill>
                  <a:srgbClr val="4A403E"/>
                </a:solidFill>
                <a:effectLst/>
                <a:latin typeface="Oracle Sans" panose="020B0503020204020204" pitchFamily="34" charset="0"/>
              </a:rPr>
              <a:t>amet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consectetur</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adipiscing</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elit</a:t>
            </a:r>
            <a:r>
              <a:rPr lang="en-US" dirty="0">
                <a:solidFill>
                  <a:srgbClr val="4A403E"/>
                </a:solidFill>
                <a:effectLst/>
                <a:latin typeface="Oracle Sans" panose="020B0503020204020204" pitchFamily="34" charset="0"/>
              </a:rPr>
              <a:t>.</a:t>
            </a:r>
          </a:p>
        </p:txBody>
      </p:sp>
      <p:cxnSp>
        <p:nvCxnSpPr>
          <p:cNvPr id="4" name="Straight Connector 3">
            <a:extLst>
              <a:ext uri="{FF2B5EF4-FFF2-40B4-BE49-F238E27FC236}">
                <a16:creationId xmlns:a16="http://schemas.microsoft.com/office/drawing/2014/main" id="{DAEFCD08-253B-D747-A5CA-451071A8E195}"/>
              </a:ext>
            </a:extLst>
          </p:cNvPr>
          <p:cNvCxnSpPr/>
          <p:nvPr userDrawn="1"/>
        </p:nvCxnSpPr>
        <p:spPr>
          <a:xfrm>
            <a:off x="768095" y="2409936"/>
            <a:ext cx="0" cy="1695136"/>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609AF4-555A-5C4B-8C5C-4F143D1D3B21}"/>
              </a:ext>
            </a:extLst>
          </p:cNvPr>
          <p:cNvCxnSpPr/>
          <p:nvPr userDrawn="1"/>
        </p:nvCxnSpPr>
        <p:spPr>
          <a:xfrm>
            <a:off x="4557019" y="2409936"/>
            <a:ext cx="0" cy="1695136"/>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B417BB-1E79-7348-8C0C-D131A74CAC78}"/>
              </a:ext>
            </a:extLst>
          </p:cNvPr>
          <p:cNvCxnSpPr/>
          <p:nvPr userDrawn="1"/>
        </p:nvCxnSpPr>
        <p:spPr>
          <a:xfrm>
            <a:off x="8345942" y="2409936"/>
            <a:ext cx="0" cy="1695136"/>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2DD5069-55B9-174B-9154-45F7313F9DD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21" name="Footer Placeholder 3">
            <a:extLst>
              <a:ext uri="{FF2B5EF4-FFF2-40B4-BE49-F238E27FC236}">
                <a16:creationId xmlns:a16="http://schemas.microsoft.com/office/drawing/2014/main" id="{5AD4C9F1-16F5-F547-A559-9BEA6F2E5754}"/>
              </a:ext>
            </a:extLst>
          </p:cNvPr>
          <p:cNvSpPr>
            <a:spLocks noGrp="1"/>
          </p:cNvSpPr>
          <p:nvPr>
            <p:ph type="ftr" sz="quarter" idx="3"/>
          </p:nvPr>
        </p:nvSpPr>
        <p:spPr>
          <a:xfrm>
            <a:off x="3987185"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23" name="Slide Number Placeholder 3">
            <a:extLst>
              <a:ext uri="{FF2B5EF4-FFF2-40B4-BE49-F238E27FC236}">
                <a16:creationId xmlns:a16="http://schemas.microsoft.com/office/drawing/2014/main" id="{834D6168-7358-5F41-96D5-55F106FF5001}"/>
              </a:ext>
            </a:extLst>
          </p:cNvPr>
          <p:cNvSpPr>
            <a:spLocks noGrp="1"/>
          </p:cNvSpPr>
          <p:nvPr>
            <p:ph type="sldNum" sz="quarter" idx="4"/>
          </p:nvPr>
        </p:nvSpPr>
        <p:spPr>
          <a:xfrm>
            <a:off x="3408622"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414396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OW Highligh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5" y="783026"/>
            <a:ext cx="10669101" cy="844095"/>
          </a:xfrm>
        </p:spPr>
        <p:txBody>
          <a:bodyPr vert="horz" lIns="0" tIns="45720" rIns="0" bIns="45720" rtlCol="0" anchor="b">
            <a:normAutofit/>
          </a:bodyPr>
          <a:lstStyle>
            <a:lvl1pPr>
              <a:defRPr lang="en-US" sz="1600">
                <a:latin typeface="Oracle Sans Extra Bold" panose="020B0803020204020204" pitchFamily="34" charset="0"/>
                <a:ea typeface="+mn-ea"/>
                <a:cs typeface="Oracle Sans Extra Bold" panose="020B0803020204020204" pitchFamily="34" charset="0"/>
              </a:defRPr>
            </a:lvl1pPr>
          </a:lstStyle>
          <a:p>
            <a:pPr marL="0" lvl="0" indent="0">
              <a:spcBef>
                <a:spcPts val="1000"/>
              </a:spcBef>
              <a:buFont typeface="Arial" panose="020B0604020202020204" pitchFamily="34" charset="0"/>
            </a:pPr>
            <a:r>
              <a:rPr lang="en-US" dirty="0"/>
              <a:t>Headline</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1975427"/>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EBEDDC8B-C3A4-8348-93A7-AD03E6959178}"/>
              </a:ext>
            </a:extLst>
          </p:cNvPr>
          <p:cNvSpPr>
            <a:spLocks noGrp="1"/>
          </p:cNvSpPr>
          <p:nvPr>
            <p:ph type="body" sz="quarter" idx="10" hasCustomPrompt="1"/>
          </p:nvPr>
        </p:nvSpPr>
        <p:spPr>
          <a:xfrm>
            <a:off x="1109905" y="2409936"/>
            <a:ext cx="3657600" cy="1374495"/>
          </a:xfrm>
        </p:spPr>
        <p:txBody>
          <a:bodyPr lIns="0" r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kern="1200" dirty="0">
                <a:solidFill>
                  <a:schemeClr val="bg1">
                    <a:lumMod val="85000"/>
                  </a:schemeClr>
                </a:solidFill>
                <a:latin typeface="Oracle Sans Light" panose="020B0403020204020204" pitchFamily="34" charset="0"/>
                <a:ea typeface="+mn-ea"/>
                <a:cs typeface="Oracle Sans Light" panose="020B0403020204020204" pitchFamily="34" charset="0"/>
              </a:defRPr>
            </a:lvl1pPr>
          </a:lstStyle>
          <a:p>
            <a:r>
              <a:rPr lang="en-US" dirty="0">
                <a:solidFill>
                  <a:srgbClr val="4A403E"/>
                </a:solidFill>
                <a:effectLst/>
                <a:latin typeface="Oracle Sans" panose="020B0503020204020204" pitchFamily="34" charset="0"/>
              </a:rPr>
              <a:t>Lorem ipsum dolor sit </a:t>
            </a:r>
            <a:r>
              <a:rPr lang="en-US" dirty="0" err="1">
                <a:solidFill>
                  <a:srgbClr val="4A403E"/>
                </a:solidFill>
                <a:effectLst/>
                <a:latin typeface="Oracle Sans" panose="020B0503020204020204" pitchFamily="34" charset="0"/>
              </a:rPr>
              <a:t>amet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consectetur</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adipiscing</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elit</a:t>
            </a:r>
            <a:r>
              <a:rPr lang="en-US" dirty="0">
                <a:solidFill>
                  <a:srgbClr val="4A403E"/>
                </a:solidFill>
                <a:effectLst/>
                <a:latin typeface="Oracle Sans" panose="020B0503020204020204" pitchFamily="34" charset="0"/>
              </a:rPr>
              <a:t>.</a:t>
            </a:r>
          </a:p>
        </p:txBody>
      </p:sp>
      <p:sp>
        <p:nvSpPr>
          <p:cNvPr id="18" name="Text Placeholder 17">
            <a:extLst>
              <a:ext uri="{FF2B5EF4-FFF2-40B4-BE49-F238E27FC236}">
                <a16:creationId xmlns:a16="http://schemas.microsoft.com/office/drawing/2014/main" id="{1C572955-9B3D-8A48-9080-5D5AF185DFDE}"/>
              </a:ext>
            </a:extLst>
          </p:cNvPr>
          <p:cNvSpPr>
            <a:spLocks noGrp="1"/>
          </p:cNvSpPr>
          <p:nvPr>
            <p:ph type="body" sz="quarter" idx="12" hasCustomPrompt="1"/>
          </p:nvPr>
        </p:nvSpPr>
        <p:spPr>
          <a:xfrm>
            <a:off x="6407355" y="2409936"/>
            <a:ext cx="3657600" cy="1374495"/>
          </a:xfrm>
        </p:spPr>
        <p:txBody>
          <a:bodyPr lIns="0" rIns="0">
            <a:normAutofit/>
          </a:bodyPr>
          <a:lstStyle>
            <a:lvl1pPr>
              <a:lnSpc>
                <a:spcPct val="100000"/>
              </a:lnSpc>
              <a:spcBef>
                <a:spcPts val="0"/>
              </a:spcBef>
              <a:spcAft>
                <a:spcPts val="0"/>
              </a:spcAft>
              <a:defRPr sz="2800" b="0" i="0">
                <a:solidFill>
                  <a:schemeClr val="bg1">
                    <a:lumMod val="85000"/>
                  </a:schemeClr>
                </a:solidFill>
                <a:latin typeface="Oracle Sans Light" panose="020B0403020204020204" pitchFamily="34" charset="0"/>
                <a:cs typeface="Oracle Sans Light" panose="020B0403020204020204" pitchFamily="34" charset="0"/>
              </a:defRPr>
            </a:lvl1pPr>
          </a:lstStyle>
          <a:p>
            <a:r>
              <a:rPr lang="en-US" dirty="0">
                <a:solidFill>
                  <a:srgbClr val="4A403E"/>
                </a:solidFill>
                <a:effectLst/>
                <a:latin typeface="Oracle Sans" panose="020B0503020204020204" pitchFamily="34" charset="0"/>
              </a:rPr>
              <a:t>Lorem ipsum dolor sit </a:t>
            </a:r>
            <a:r>
              <a:rPr lang="en-US" dirty="0" err="1">
                <a:solidFill>
                  <a:srgbClr val="4A403E"/>
                </a:solidFill>
                <a:effectLst/>
                <a:latin typeface="Oracle Sans" panose="020B0503020204020204" pitchFamily="34" charset="0"/>
              </a:rPr>
              <a:t>amet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consectetur</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adipiscing</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elit</a:t>
            </a:r>
            <a:r>
              <a:rPr lang="en-US" dirty="0">
                <a:solidFill>
                  <a:srgbClr val="4A403E"/>
                </a:solidFill>
                <a:effectLst/>
                <a:latin typeface="Oracle Sans" panose="020B0503020204020204" pitchFamily="34" charset="0"/>
              </a:rPr>
              <a:t>.</a:t>
            </a:r>
          </a:p>
        </p:txBody>
      </p:sp>
      <p:sp>
        <p:nvSpPr>
          <p:cNvPr id="22" name="Text Placeholder 21">
            <a:extLst>
              <a:ext uri="{FF2B5EF4-FFF2-40B4-BE49-F238E27FC236}">
                <a16:creationId xmlns:a16="http://schemas.microsoft.com/office/drawing/2014/main" id="{A952A602-4A8F-FE40-A776-A78CC665DE51}"/>
              </a:ext>
            </a:extLst>
          </p:cNvPr>
          <p:cNvSpPr>
            <a:spLocks noGrp="1"/>
          </p:cNvSpPr>
          <p:nvPr>
            <p:ph type="body" sz="quarter" idx="14" hasCustomPrompt="1"/>
          </p:nvPr>
        </p:nvSpPr>
        <p:spPr>
          <a:xfrm>
            <a:off x="1109905" y="4287374"/>
            <a:ext cx="3657600" cy="1374495"/>
          </a:xfrm>
        </p:spPr>
        <p:txBody>
          <a:bodyPr lIns="0" rIns="0">
            <a:normAutofit/>
          </a:bodyPr>
          <a:lstStyle>
            <a:lvl1pPr>
              <a:lnSpc>
                <a:spcPct val="100000"/>
              </a:lnSpc>
              <a:spcBef>
                <a:spcPts val="0"/>
              </a:spcBef>
              <a:spcAft>
                <a:spcPts val="0"/>
              </a:spcAft>
              <a:defRPr sz="2800" b="0" i="0">
                <a:solidFill>
                  <a:schemeClr val="bg1">
                    <a:lumMod val="85000"/>
                  </a:schemeClr>
                </a:solidFill>
                <a:latin typeface="Oracle Sans Light" panose="020B0403020204020204" pitchFamily="34" charset="0"/>
                <a:cs typeface="Oracle Sans Light" panose="020B0403020204020204" pitchFamily="34" charset="0"/>
              </a:defRPr>
            </a:lvl1pPr>
          </a:lstStyle>
          <a:p>
            <a:r>
              <a:rPr lang="en-US" dirty="0">
                <a:solidFill>
                  <a:srgbClr val="4A403E"/>
                </a:solidFill>
                <a:effectLst/>
                <a:latin typeface="Oracle Sans" panose="020B0503020204020204" pitchFamily="34" charset="0"/>
              </a:rPr>
              <a:t>Lorem ipsum dolor sit </a:t>
            </a:r>
            <a:r>
              <a:rPr lang="en-US" dirty="0" err="1">
                <a:solidFill>
                  <a:srgbClr val="4A403E"/>
                </a:solidFill>
                <a:effectLst/>
                <a:latin typeface="Oracle Sans" panose="020B0503020204020204" pitchFamily="34" charset="0"/>
              </a:rPr>
              <a:t>amet</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consectetur</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adipiscing</a:t>
            </a:r>
            <a:r>
              <a:rPr lang="en-US" dirty="0">
                <a:solidFill>
                  <a:srgbClr val="4A403E"/>
                </a:solidFill>
                <a:effectLst/>
                <a:latin typeface="Oracle Sans" panose="020B0503020204020204" pitchFamily="34" charset="0"/>
              </a:rPr>
              <a:t> </a:t>
            </a:r>
            <a:r>
              <a:rPr lang="en-US" dirty="0" err="1">
                <a:solidFill>
                  <a:srgbClr val="4A403E"/>
                </a:solidFill>
                <a:effectLst/>
                <a:latin typeface="Oracle Sans" panose="020B0503020204020204" pitchFamily="34" charset="0"/>
              </a:rPr>
              <a:t>elit</a:t>
            </a:r>
            <a:r>
              <a:rPr lang="en-US" dirty="0">
                <a:solidFill>
                  <a:srgbClr val="4A403E"/>
                </a:solidFill>
                <a:effectLst/>
                <a:latin typeface="Oracle Sans" panose="020B0503020204020204" pitchFamily="34" charset="0"/>
              </a:rPr>
              <a:t>.</a:t>
            </a:r>
          </a:p>
        </p:txBody>
      </p:sp>
      <p:cxnSp>
        <p:nvCxnSpPr>
          <p:cNvPr id="4" name="Straight Connector 3">
            <a:extLst>
              <a:ext uri="{FF2B5EF4-FFF2-40B4-BE49-F238E27FC236}">
                <a16:creationId xmlns:a16="http://schemas.microsoft.com/office/drawing/2014/main" id="{DAEFCD08-253B-D747-A5CA-451071A8E195}"/>
              </a:ext>
            </a:extLst>
          </p:cNvPr>
          <p:cNvCxnSpPr>
            <a:cxnSpLocks/>
          </p:cNvCxnSpPr>
          <p:nvPr userDrawn="1"/>
        </p:nvCxnSpPr>
        <p:spPr>
          <a:xfrm>
            <a:off x="768095" y="2409936"/>
            <a:ext cx="0" cy="128016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609AF4-555A-5C4B-8C5C-4F143D1D3B21}"/>
              </a:ext>
            </a:extLst>
          </p:cNvPr>
          <p:cNvCxnSpPr>
            <a:cxnSpLocks/>
          </p:cNvCxnSpPr>
          <p:nvPr userDrawn="1"/>
        </p:nvCxnSpPr>
        <p:spPr>
          <a:xfrm>
            <a:off x="6066816" y="2409936"/>
            <a:ext cx="0" cy="128016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B417BB-1E79-7348-8C0C-D131A74CAC78}"/>
              </a:ext>
            </a:extLst>
          </p:cNvPr>
          <p:cNvCxnSpPr>
            <a:cxnSpLocks/>
          </p:cNvCxnSpPr>
          <p:nvPr userDrawn="1"/>
        </p:nvCxnSpPr>
        <p:spPr>
          <a:xfrm>
            <a:off x="770635" y="4287374"/>
            <a:ext cx="0" cy="128016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394CEB-735D-9B46-A3B1-0F38CBCCDA40}"/>
              </a:ext>
            </a:extLst>
          </p:cNvPr>
          <p:cNvCxnSpPr>
            <a:cxnSpLocks/>
          </p:cNvCxnSpPr>
          <p:nvPr userDrawn="1"/>
        </p:nvCxnSpPr>
        <p:spPr>
          <a:xfrm>
            <a:off x="6068966" y="4287374"/>
            <a:ext cx="0" cy="1280160"/>
          </a:xfrm>
          <a:prstGeom prst="line">
            <a:avLst/>
          </a:prstGeom>
          <a:ln w="254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EA23CD23-FCC3-DB4B-B9C1-B93F59B8D0E9}"/>
              </a:ext>
            </a:extLst>
          </p:cNvPr>
          <p:cNvSpPr>
            <a:spLocks noGrp="1"/>
          </p:cNvSpPr>
          <p:nvPr>
            <p:ph type="body" sz="quarter" idx="15" hasCustomPrompt="1"/>
          </p:nvPr>
        </p:nvSpPr>
        <p:spPr>
          <a:xfrm>
            <a:off x="6407355" y="4287003"/>
            <a:ext cx="3657600" cy="1374495"/>
          </a:xfrm>
        </p:spPr>
        <p:txBody>
          <a:bodyPr lIns="0" rIns="0"/>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2800" b="0" i="0" kern="1200" dirty="0" smtClean="0">
                <a:solidFill>
                  <a:schemeClr val="bg1">
                    <a:lumMod val="85000"/>
                  </a:schemeClr>
                </a:solidFill>
                <a:effectLst/>
                <a:latin typeface="Oracle Sans Light" panose="020B0403020204020204" pitchFamily="34" charset="0"/>
                <a:ea typeface="+mn-ea"/>
                <a:cs typeface="Oracle Sans Light" panose="020B0403020204020204" pitchFamily="34" charset="0"/>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lang="en-US" sz="2800" b="0" i="0" kern="1200" dirty="0" smtClean="0">
                <a:solidFill>
                  <a:srgbClr val="4A403E"/>
                </a:solidFill>
                <a:effectLst/>
                <a:latin typeface="Oracle Sans" panose="020B0503020204020204" pitchFamily="34" charset="0"/>
                <a:ea typeface="+mn-ea"/>
                <a:cs typeface="Oracle Sans Light" panose="020B0403020204020204" pitchFamily="34" charset="0"/>
              </a:defRPr>
            </a:lvl2pPr>
            <a:lvl3pPr marL="0" indent="0" algn="l" defTabSz="914400" rtl="0" eaLnBrk="1" latinLnBrk="0" hangingPunct="1">
              <a:lnSpc>
                <a:spcPct val="100000"/>
              </a:lnSpc>
              <a:spcBef>
                <a:spcPts val="0"/>
              </a:spcBef>
              <a:spcAft>
                <a:spcPts val="0"/>
              </a:spcAft>
              <a:buFont typeface="Arial" panose="020B0604020202020204" pitchFamily="34" charset="0"/>
              <a:buNone/>
              <a:defRPr lang="en-US" sz="2800" b="0" i="0" kern="1200" dirty="0" smtClean="0">
                <a:solidFill>
                  <a:srgbClr val="4A403E"/>
                </a:solidFill>
                <a:effectLst/>
                <a:latin typeface="Oracle Sans" panose="020B0503020204020204" pitchFamily="34" charset="0"/>
                <a:ea typeface="+mn-ea"/>
                <a:cs typeface="Oracle Sans Light" panose="020B0403020204020204" pitchFamily="34" charset="0"/>
              </a:defRPr>
            </a:lvl3pPr>
            <a:lvl4pPr marL="0" indent="0" algn="l" defTabSz="914400" rtl="0" eaLnBrk="1" latinLnBrk="0" hangingPunct="1">
              <a:lnSpc>
                <a:spcPct val="100000"/>
              </a:lnSpc>
              <a:spcBef>
                <a:spcPts val="0"/>
              </a:spcBef>
              <a:spcAft>
                <a:spcPts val="0"/>
              </a:spcAft>
              <a:buFont typeface="Arial" panose="020B0604020202020204" pitchFamily="34" charset="0"/>
              <a:buNone/>
              <a:defRPr lang="en-US" sz="2800" b="0" i="0" kern="1200" dirty="0" smtClean="0">
                <a:solidFill>
                  <a:srgbClr val="4A403E"/>
                </a:solidFill>
                <a:effectLst/>
                <a:latin typeface="Oracle Sans" panose="020B0503020204020204" pitchFamily="34" charset="0"/>
                <a:ea typeface="+mn-ea"/>
                <a:cs typeface="Oracle Sans Light" panose="020B0403020204020204" pitchFamily="34" charset="0"/>
              </a:defRPr>
            </a:lvl4pPr>
            <a:lvl5pPr marL="0" indent="0" algn="l" defTabSz="914400" rtl="0" eaLnBrk="1" latinLnBrk="0" hangingPunct="1">
              <a:lnSpc>
                <a:spcPct val="100000"/>
              </a:lnSpc>
              <a:spcBef>
                <a:spcPts val="0"/>
              </a:spcBef>
              <a:spcAft>
                <a:spcPts val="0"/>
              </a:spcAft>
              <a:buFont typeface="Arial" panose="020B0604020202020204" pitchFamily="34" charset="0"/>
              <a:buNone/>
              <a:defRPr lang="en-US" sz="2800" b="0" i="0" kern="1200" dirty="0">
                <a:solidFill>
                  <a:srgbClr val="4A403E"/>
                </a:solidFill>
                <a:effectLst/>
                <a:latin typeface="Oracle Sans" panose="020B0503020204020204" pitchFamily="34" charset="0"/>
                <a:ea typeface="+mn-ea"/>
                <a:cs typeface="Oracle Sans Light" panose="020B0403020204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19" name="Picture 18">
            <a:extLst>
              <a:ext uri="{FF2B5EF4-FFF2-40B4-BE49-F238E27FC236}">
                <a16:creationId xmlns:a16="http://schemas.microsoft.com/office/drawing/2014/main" id="{73779AE6-FDE4-AE42-B4EB-9ED008B4C40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21" name="Footer Placeholder 3">
            <a:extLst>
              <a:ext uri="{FF2B5EF4-FFF2-40B4-BE49-F238E27FC236}">
                <a16:creationId xmlns:a16="http://schemas.microsoft.com/office/drawing/2014/main" id="{35A275C2-8E48-4341-B562-AD5EB90C9B9B}"/>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23" name="Slide Number Placeholder 3">
            <a:extLst>
              <a:ext uri="{FF2B5EF4-FFF2-40B4-BE49-F238E27FC236}">
                <a16:creationId xmlns:a16="http://schemas.microsoft.com/office/drawing/2014/main" id="{FD4172BF-02D1-4B4B-A669-81583D595313}"/>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33987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OOW Section Divid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2232447"/>
            <a:ext cx="4951768" cy="844095"/>
          </a:xfrm>
        </p:spPr>
        <p:txBody>
          <a:bodyPr vert="horz" lIns="0" tIns="45720" rIns="0" bIns="45720" rtlCol="0" anchor="b">
            <a:normAutofit/>
          </a:bodyPr>
          <a:lstStyle>
            <a:lvl1pPr>
              <a:defRPr lang="en-US" sz="1600">
                <a:latin typeface="Oracle Sans Extra Bold" panose="020B0803020204020204" pitchFamily="34" charset="0"/>
                <a:ea typeface="+mn-ea"/>
                <a:cs typeface="Oracle Sans Extra Bold" panose="020B0803020204020204" pitchFamily="34" charset="0"/>
              </a:defRPr>
            </a:lvl1pPr>
          </a:lstStyle>
          <a:p>
            <a:pPr marL="0" lvl="0" indent="0">
              <a:spcBef>
                <a:spcPts val="1000"/>
              </a:spcBef>
              <a:buFont typeface="Arial" panose="020B0604020202020204" pitchFamily="34" charset="0"/>
            </a:pPr>
            <a:r>
              <a:rPr lang="en-US" dirty="0"/>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5" y="3737980"/>
            <a:ext cx="4951769" cy="2336749"/>
          </a:xfrm>
        </p:spPr>
        <p:txBody>
          <a:bodyPr lIns="0" rIns="0">
            <a:normAutofit/>
          </a:bodyPr>
          <a:lstStyle>
            <a:lvl1pPr marL="0" indent="0">
              <a:lnSpc>
                <a:spcPct val="100000"/>
              </a:lnSpc>
              <a:spcBef>
                <a:spcPts val="0"/>
              </a:spcBef>
              <a:buNone/>
              <a:defRPr sz="3000" b="0" i="0">
                <a:solidFill>
                  <a:schemeClr val="bg1">
                    <a:lumMod val="85000"/>
                  </a:schemeClr>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342484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814F52-666B-2547-843C-F9EB3A1870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53" b="8879"/>
          <a:stretch/>
        </p:blipFill>
        <p:spPr>
          <a:xfrm>
            <a:off x="6096000" y="754384"/>
            <a:ext cx="5327904" cy="5320590"/>
          </a:xfrm>
          <a:prstGeom prst="rect">
            <a:avLst/>
          </a:prstGeom>
        </p:spPr>
      </p:pic>
      <p:pic>
        <p:nvPicPr>
          <p:cNvPr id="12" name="Picture 11" descr="A picture containing indoor&#10;&#10;Description automatically generated">
            <a:extLst>
              <a:ext uri="{FF2B5EF4-FFF2-40B4-BE49-F238E27FC236}">
                <a16:creationId xmlns:a16="http://schemas.microsoft.com/office/drawing/2014/main" id="{4FF255F3-4129-CE4F-90F1-22B18F2738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3548" y="290683"/>
            <a:ext cx="5327903" cy="1968827"/>
          </a:xfrm>
          <a:prstGeom prst="rect">
            <a:avLst/>
          </a:prstGeom>
        </p:spPr>
      </p:pic>
      <p:pic>
        <p:nvPicPr>
          <p:cNvPr id="9" name="Picture 8">
            <a:extLst>
              <a:ext uri="{FF2B5EF4-FFF2-40B4-BE49-F238E27FC236}">
                <a16:creationId xmlns:a16="http://schemas.microsoft.com/office/drawing/2014/main" id="{707C214A-37C6-4A4B-9BEE-E48FC6A16DB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1" name="Footer Placeholder 3">
            <a:extLst>
              <a:ext uri="{FF2B5EF4-FFF2-40B4-BE49-F238E27FC236}">
                <a16:creationId xmlns:a16="http://schemas.microsoft.com/office/drawing/2014/main" id="{FBAC2630-93AB-5C44-B052-E4C699950F4B}"/>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3" name="Slide Number Placeholder 3">
            <a:extLst>
              <a:ext uri="{FF2B5EF4-FFF2-40B4-BE49-F238E27FC236}">
                <a16:creationId xmlns:a16="http://schemas.microsoft.com/office/drawing/2014/main" id="{9ACA8F63-9B8B-A347-9D18-80D7B09DFCD4}"/>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179842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OOW Graph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B258AE-BFEF-C643-A62B-173052FD92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8" name="Rectangle 7">
            <a:extLst>
              <a:ext uri="{FF2B5EF4-FFF2-40B4-BE49-F238E27FC236}">
                <a16:creationId xmlns:a16="http://schemas.microsoft.com/office/drawing/2014/main" id="{FEAC4957-F41E-854A-AB85-0544B81A6E78}"/>
              </a:ext>
            </a:extLst>
          </p:cNvPr>
          <p:cNvSpPr/>
          <p:nvPr userDrawn="1"/>
        </p:nvSpPr>
        <p:spPr>
          <a:xfrm>
            <a:off x="6352162" y="238328"/>
            <a:ext cx="5586685" cy="6381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2232447"/>
            <a:ext cx="4951768" cy="844095"/>
          </a:xfrm>
        </p:spPr>
        <p:txBody>
          <a:bodyPr vert="horz" lIns="0" tIns="45720" rIns="0" bIns="45720" rtlCol="0" anchor="b">
            <a:normAutofit/>
          </a:bodyPr>
          <a:lstStyle>
            <a:lvl1pPr>
              <a:defRPr lang="en-US" sz="1600">
                <a:latin typeface="Oracle Sans Extra Bold" panose="020B0803020204020204" pitchFamily="34" charset="0"/>
                <a:ea typeface="+mn-ea"/>
                <a:cs typeface="Oracle Sans Extra Bold" panose="020B0803020204020204" pitchFamily="34" charset="0"/>
              </a:defRPr>
            </a:lvl1pPr>
          </a:lstStyle>
          <a:p>
            <a:pPr marL="0" lvl="0" indent="0">
              <a:spcBef>
                <a:spcPts val="1000"/>
              </a:spcBef>
              <a:buFont typeface="Arial" panose="020B0604020202020204" pitchFamily="34" charset="0"/>
            </a:pPr>
            <a:r>
              <a:rPr lang="en-US" dirty="0"/>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5" y="3737980"/>
            <a:ext cx="4951769" cy="2336749"/>
          </a:xfrm>
        </p:spPr>
        <p:txBody>
          <a:bodyPr lIns="0" rIns="0">
            <a:normAutofit/>
          </a:bodyPr>
          <a:lstStyle>
            <a:lvl1pPr marL="0" indent="0">
              <a:lnSpc>
                <a:spcPct val="100000"/>
              </a:lnSpc>
              <a:spcBef>
                <a:spcPts val="0"/>
              </a:spcBef>
              <a:buNone/>
              <a:defRPr sz="3000" b="0" i="0">
                <a:solidFill>
                  <a:schemeClr val="bg1">
                    <a:lumMod val="85000"/>
                  </a:schemeClr>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342484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4BB6032-F0F8-5442-B976-E9530F7185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1" name="Footer Placeholder 3">
            <a:extLst>
              <a:ext uri="{FF2B5EF4-FFF2-40B4-BE49-F238E27FC236}">
                <a16:creationId xmlns:a16="http://schemas.microsoft.com/office/drawing/2014/main" id="{FF3762B4-8BB3-A445-B94B-8ECBC497D2E7}"/>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2" name="Slide Number Placeholder 3">
            <a:extLst>
              <a:ext uri="{FF2B5EF4-FFF2-40B4-BE49-F238E27FC236}">
                <a16:creationId xmlns:a16="http://schemas.microsoft.com/office/drawing/2014/main" id="{9DDA52BA-C209-E441-9BE8-F5D76B82E9F4}"/>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3948015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OW Graph 0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B258AE-BFEF-C643-A62B-173052FD92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12" name="Rectangle 11">
            <a:extLst>
              <a:ext uri="{FF2B5EF4-FFF2-40B4-BE49-F238E27FC236}">
                <a16:creationId xmlns:a16="http://schemas.microsoft.com/office/drawing/2014/main" id="{A6D75161-8DCE-014A-9669-9360F5783BF8}"/>
              </a:ext>
            </a:extLst>
          </p:cNvPr>
          <p:cNvSpPr/>
          <p:nvPr userDrawn="1"/>
        </p:nvSpPr>
        <p:spPr>
          <a:xfrm>
            <a:off x="6352162" y="238328"/>
            <a:ext cx="5586685" cy="6381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1643974" y="1680579"/>
            <a:ext cx="3919981" cy="914400"/>
          </a:xfrm>
        </p:spPr>
        <p:txBody>
          <a:bodyPr lIns="0" rIns="0">
            <a:normAutofit/>
          </a:bodyPr>
          <a:lstStyle>
            <a:lvl1pPr marL="0" indent="0">
              <a:lnSpc>
                <a:spcPct val="100000"/>
              </a:lnSpc>
              <a:spcBef>
                <a:spcPts val="0"/>
              </a:spcBef>
              <a:buNone/>
              <a:defRPr sz="1800" b="0" i="0">
                <a:solidFill>
                  <a:schemeClr val="bg1">
                    <a:lumMod val="85000"/>
                  </a:schemeClr>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a:t>
            </a:r>
          </a:p>
        </p:txBody>
      </p:sp>
      <p:sp>
        <p:nvSpPr>
          <p:cNvPr id="6" name="Text Placeholder 5">
            <a:extLst>
              <a:ext uri="{FF2B5EF4-FFF2-40B4-BE49-F238E27FC236}">
                <a16:creationId xmlns:a16="http://schemas.microsoft.com/office/drawing/2014/main" id="{551BF5A4-B977-EB48-81E0-C8EBEE287EE9}"/>
              </a:ext>
            </a:extLst>
          </p:cNvPr>
          <p:cNvSpPr>
            <a:spLocks noGrp="1"/>
          </p:cNvSpPr>
          <p:nvPr>
            <p:ph type="body" sz="quarter" idx="10" hasCustomPrompt="1"/>
          </p:nvPr>
        </p:nvSpPr>
        <p:spPr>
          <a:xfrm>
            <a:off x="584199" y="1680858"/>
            <a:ext cx="977564" cy="914400"/>
          </a:xfrm>
        </p:spPr>
        <p:txBody>
          <a:bodyPr lIns="0" rIns="0">
            <a:noAutofit/>
          </a:bodyPr>
          <a:lstStyle>
            <a:lvl1pPr>
              <a:defRPr sz="6000">
                <a:solidFill>
                  <a:schemeClr val="accent2"/>
                </a:solidFill>
                <a:latin typeface="Georgia" panose="02040502050405020303" pitchFamily="18" charset="0"/>
              </a:defRPr>
            </a:lvl1pPr>
          </a:lstStyle>
          <a:p>
            <a:pPr lvl="0"/>
            <a:r>
              <a:rPr lang="en-US" dirty="0"/>
              <a:t>12</a:t>
            </a:r>
          </a:p>
        </p:txBody>
      </p:sp>
      <p:sp>
        <p:nvSpPr>
          <p:cNvPr id="11" name="Text Placeholder 10">
            <a:extLst>
              <a:ext uri="{FF2B5EF4-FFF2-40B4-BE49-F238E27FC236}">
                <a16:creationId xmlns:a16="http://schemas.microsoft.com/office/drawing/2014/main" id="{419713BA-76C9-7441-BFD8-06338497DEDD}"/>
              </a:ext>
            </a:extLst>
          </p:cNvPr>
          <p:cNvSpPr>
            <a:spLocks noGrp="1"/>
          </p:cNvSpPr>
          <p:nvPr>
            <p:ph type="body" sz="quarter" idx="11" hasCustomPrompt="1"/>
          </p:nvPr>
        </p:nvSpPr>
        <p:spPr>
          <a:xfrm>
            <a:off x="584199" y="3015946"/>
            <a:ext cx="977564" cy="914400"/>
          </a:xfrm>
        </p:spPr>
        <p:txBody>
          <a:bodyPr lIns="0" rIns="0">
            <a:noAutofit/>
          </a:bodyPr>
          <a:lstStyle>
            <a:lvl1pPr>
              <a:defRPr sz="6000">
                <a:solidFill>
                  <a:schemeClr val="accent2"/>
                </a:solidFill>
                <a:latin typeface="Georgia" panose="02040502050405020303" pitchFamily="18" charset="0"/>
              </a:defRPr>
            </a:lvl1pPr>
          </a:lstStyle>
          <a:p>
            <a:pPr lvl="0"/>
            <a:r>
              <a:rPr lang="en-US" dirty="0"/>
              <a:t>24</a:t>
            </a:r>
          </a:p>
        </p:txBody>
      </p:sp>
      <p:sp>
        <p:nvSpPr>
          <p:cNvPr id="13" name="Text Placeholder 12">
            <a:extLst>
              <a:ext uri="{FF2B5EF4-FFF2-40B4-BE49-F238E27FC236}">
                <a16:creationId xmlns:a16="http://schemas.microsoft.com/office/drawing/2014/main" id="{184EF418-466C-C145-A453-ECA354E34C40}"/>
              </a:ext>
            </a:extLst>
          </p:cNvPr>
          <p:cNvSpPr>
            <a:spLocks noGrp="1"/>
          </p:cNvSpPr>
          <p:nvPr>
            <p:ph type="body" sz="quarter" idx="12" hasCustomPrompt="1"/>
          </p:nvPr>
        </p:nvSpPr>
        <p:spPr>
          <a:xfrm>
            <a:off x="584199" y="4351034"/>
            <a:ext cx="977564" cy="914400"/>
          </a:xfrm>
        </p:spPr>
        <p:txBody>
          <a:bodyPr lIns="0" rIns="0">
            <a:noAutofit/>
          </a:bodyPr>
          <a:lstStyle>
            <a:lvl1pPr>
              <a:defRPr sz="6000">
                <a:solidFill>
                  <a:schemeClr val="accent2"/>
                </a:solidFill>
                <a:latin typeface="Georgia" panose="02040502050405020303" pitchFamily="18" charset="0"/>
              </a:defRPr>
            </a:lvl1pPr>
          </a:lstStyle>
          <a:p>
            <a:pPr lvl="0"/>
            <a:r>
              <a:rPr lang="en-US" dirty="0"/>
              <a:t>65</a:t>
            </a:r>
          </a:p>
        </p:txBody>
      </p:sp>
      <p:sp>
        <p:nvSpPr>
          <p:cNvPr id="16" name="Text Placeholder 15">
            <a:extLst>
              <a:ext uri="{FF2B5EF4-FFF2-40B4-BE49-F238E27FC236}">
                <a16:creationId xmlns:a16="http://schemas.microsoft.com/office/drawing/2014/main" id="{DF17DBF2-F042-D24C-8260-F4B9A54608F1}"/>
              </a:ext>
            </a:extLst>
          </p:cNvPr>
          <p:cNvSpPr>
            <a:spLocks noGrp="1"/>
          </p:cNvSpPr>
          <p:nvPr>
            <p:ph type="body" sz="quarter" idx="13" hasCustomPrompt="1"/>
          </p:nvPr>
        </p:nvSpPr>
        <p:spPr>
          <a:xfrm>
            <a:off x="1643974" y="3015946"/>
            <a:ext cx="3919981" cy="914400"/>
          </a:xfrm>
        </p:spPr>
        <p:txBody>
          <a:bodyPr lIns="0" rIns="0">
            <a:noAutofit/>
          </a:bodyPr>
          <a:lstStyle>
            <a:lvl1pPr>
              <a:defRPr sz="1800">
                <a:solidFill>
                  <a:schemeClr val="bg1">
                    <a:lumMod val="85000"/>
                  </a:schemeClr>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a:t>
            </a:r>
          </a:p>
        </p:txBody>
      </p:sp>
      <p:sp>
        <p:nvSpPr>
          <p:cNvPr id="18" name="Text Placeholder 17">
            <a:extLst>
              <a:ext uri="{FF2B5EF4-FFF2-40B4-BE49-F238E27FC236}">
                <a16:creationId xmlns:a16="http://schemas.microsoft.com/office/drawing/2014/main" id="{08B71C2C-BBDD-DF4A-8320-A5BAAC9D8469}"/>
              </a:ext>
            </a:extLst>
          </p:cNvPr>
          <p:cNvSpPr>
            <a:spLocks noGrp="1"/>
          </p:cNvSpPr>
          <p:nvPr>
            <p:ph type="body" sz="quarter" idx="14" hasCustomPrompt="1"/>
          </p:nvPr>
        </p:nvSpPr>
        <p:spPr>
          <a:xfrm>
            <a:off x="1643974" y="4351313"/>
            <a:ext cx="3919981" cy="914400"/>
          </a:xfrm>
        </p:spPr>
        <p:txBody>
          <a:bodyPr lIns="0" rIns="0">
            <a:noAutofit/>
          </a:bodyPr>
          <a:lstStyle>
            <a:lvl1pPr>
              <a:defRPr sz="1800">
                <a:solidFill>
                  <a:schemeClr val="bg1">
                    <a:lumMod val="85000"/>
                  </a:schemeClr>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a:t>
            </a:r>
          </a:p>
        </p:txBody>
      </p:sp>
      <p:pic>
        <p:nvPicPr>
          <p:cNvPr id="14" name="Picture 13">
            <a:extLst>
              <a:ext uri="{FF2B5EF4-FFF2-40B4-BE49-F238E27FC236}">
                <a16:creationId xmlns:a16="http://schemas.microsoft.com/office/drawing/2014/main" id="{A5295F9B-0914-A445-BFE6-59A01575E01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7" name="Footer Placeholder 3">
            <a:extLst>
              <a:ext uri="{FF2B5EF4-FFF2-40B4-BE49-F238E27FC236}">
                <a16:creationId xmlns:a16="http://schemas.microsoft.com/office/drawing/2014/main" id="{CEB94836-E295-9344-946F-75B4BC644BC3}"/>
              </a:ext>
            </a:extLst>
          </p:cNvPr>
          <p:cNvSpPr>
            <a:spLocks noGrp="1"/>
          </p:cNvSpPr>
          <p:nvPr>
            <p:ph type="ftr" sz="quarter" idx="3"/>
          </p:nvPr>
        </p:nvSpPr>
        <p:spPr>
          <a:xfrm>
            <a:off x="1162762"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9" name="Slide Number Placeholder 3">
            <a:extLst>
              <a:ext uri="{FF2B5EF4-FFF2-40B4-BE49-F238E27FC236}">
                <a16:creationId xmlns:a16="http://schemas.microsoft.com/office/drawing/2014/main" id="{E1E1B8F6-84A9-B64A-B77B-3209F9B5E342}"/>
              </a:ext>
            </a:extLst>
          </p:cNvPr>
          <p:cNvSpPr>
            <a:spLocks noGrp="1"/>
          </p:cNvSpPr>
          <p:nvPr>
            <p:ph type="sldNum" sz="quarter" idx="4"/>
          </p:nvPr>
        </p:nvSpPr>
        <p:spPr>
          <a:xfrm>
            <a:off x="584199"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74827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OOW Title Slide Textured">
    <p:spTree>
      <p:nvGrpSpPr>
        <p:cNvPr id="1" name=""/>
        <p:cNvGrpSpPr/>
        <p:nvPr/>
      </p:nvGrpSpPr>
      <p:grpSpPr>
        <a:xfrm>
          <a:off x="0" y="0"/>
          <a:ext cx="0" cy="0"/>
          <a:chOff x="0" y="0"/>
          <a:chExt cx="0" cy="0"/>
        </a:xfrm>
      </p:grpSpPr>
      <p:pic>
        <p:nvPicPr>
          <p:cNvPr id="6" name="Picture 5" descr="A picture containing table, elephant, clothing&#10;&#10;Description automatically generated">
            <a:extLst>
              <a:ext uri="{FF2B5EF4-FFF2-40B4-BE49-F238E27FC236}">
                <a16:creationId xmlns:a16="http://schemas.microsoft.com/office/drawing/2014/main" id="{D273174A-9006-FF4E-827B-9317F3AE38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Rectangle 6">
            <a:extLst>
              <a:ext uri="{FF2B5EF4-FFF2-40B4-BE49-F238E27FC236}">
                <a16:creationId xmlns:a16="http://schemas.microsoft.com/office/drawing/2014/main" id="{0F02490B-080B-9646-8A95-ECD989138C4C}"/>
              </a:ext>
            </a:extLst>
          </p:cNvPr>
          <p:cNvSpPr/>
          <p:nvPr userDrawn="1"/>
        </p:nvSpPr>
        <p:spPr>
          <a:xfrm>
            <a:off x="747749" y="703118"/>
            <a:ext cx="10696500" cy="5451764"/>
          </a:xfrm>
          <a:prstGeom prst="rect">
            <a:avLst/>
          </a:prstGeom>
          <a:solidFill>
            <a:srgbClr val="28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A3AB21-237D-495E-B34C-C4FCEF0DECDA}"/>
              </a:ext>
            </a:extLst>
          </p:cNvPr>
          <p:cNvSpPr>
            <a:spLocks noGrp="1"/>
          </p:cNvSpPr>
          <p:nvPr>
            <p:ph type="ctrTitle" hasCustomPrompt="1"/>
          </p:nvPr>
        </p:nvSpPr>
        <p:spPr>
          <a:xfrm>
            <a:off x="1300774" y="1766598"/>
            <a:ext cx="6706446" cy="1440729"/>
          </a:xfrm>
        </p:spPr>
        <p:txBody>
          <a:bodyPr anchor="b">
            <a:normAutofit/>
          </a:bodyPr>
          <a:lstStyle>
            <a:lvl1pPr algn="l">
              <a:lnSpc>
                <a:spcPts val="4000"/>
              </a:lnSpc>
              <a:defRPr sz="4000">
                <a:latin typeface="Georgia" panose="02040502050405020303" pitchFamily="18" charset="0"/>
              </a:defRPr>
            </a:lvl1pPr>
          </a:lstStyle>
          <a:p>
            <a:r>
              <a:rPr lang="en-US" dirty="0"/>
              <a:t>Future-Proof Your Business</a:t>
            </a:r>
            <a:br>
              <a:rPr lang="en-US" dirty="0"/>
            </a:br>
            <a:r>
              <a:rPr lang="en-US" dirty="0"/>
              <a:t>with Oracle Cloud Apps</a:t>
            </a:r>
          </a:p>
        </p:txBody>
      </p:sp>
      <p:sp>
        <p:nvSpPr>
          <p:cNvPr id="3" name="Subtitle 2">
            <a:extLst>
              <a:ext uri="{FF2B5EF4-FFF2-40B4-BE49-F238E27FC236}">
                <a16:creationId xmlns:a16="http://schemas.microsoft.com/office/drawing/2014/main" id="{A7C3AE17-476B-4287-B329-DBDFF3CB0A89}"/>
              </a:ext>
            </a:extLst>
          </p:cNvPr>
          <p:cNvSpPr>
            <a:spLocks noGrp="1"/>
          </p:cNvSpPr>
          <p:nvPr>
            <p:ph type="subTitle" idx="1" hasCustomPrompt="1"/>
          </p:nvPr>
        </p:nvSpPr>
        <p:spPr>
          <a:xfrm>
            <a:off x="1300774" y="3781093"/>
            <a:ext cx="6706446" cy="365125"/>
          </a:xfrm>
        </p:spPr>
        <p:txBody>
          <a:bodyPr lIns="0" rIns="0">
            <a:normAutofit/>
          </a:bodyPr>
          <a:lstStyle>
            <a:lvl1pPr marL="0" indent="0" algn="l">
              <a:buNone/>
              <a:defRPr sz="1600">
                <a:latin typeface="Oracle Sans Extra Bold" panose="020B0803020204020204" pitchFamily="34" charset="0"/>
                <a:cs typeface="Oracle Sans Extra Bold" panose="020B08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Steve Miranda</a:t>
            </a:r>
          </a:p>
        </p:txBody>
      </p:sp>
      <p:sp>
        <p:nvSpPr>
          <p:cNvPr id="10" name="Text Placeholder 9">
            <a:extLst>
              <a:ext uri="{FF2B5EF4-FFF2-40B4-BE49-F238E27FC236}">
                <a16:creationId xmlns:a16="http://schemas.microsoft.com/office/drawing/2014/main" id="{AC9CEBEA-6D56-4EDE-A99A-2090EC12F782}"/>
              </a:ext>
            </a:extLst>
          </p:cNvPr>
          <p:cNvSpPr>
            <a:spLocks noGrp="1"/>
          </p:cNvSpPr>
          <p:nvPr>
            <p:ph type="body" sz="quarter" idx="13" hasCustomPrompt="1"/>
          </p:nvPr>
        </p:nvSpPr>
        <p:spPr>
          <a:xfrm>
            <a:off x="1300774" y="4278456"/>
            <a:ext cx="6706446" cy="720725"/>
          </a:xfrm>
        </p:spPr>
        <p:txBody>
          <a:bodyPr lIns="0" rIns="0">
            <a:normAutofit/>
          </a:bodyPr>
          <a:lstStyle>
            <a:lvl1pPr marL="0" indent="0">
              <a:lnSpc>
                <a:spcPts val="1400"/>
              </a:lnSpc>
              <a:buFont typeface="+mj-lt"/>
              <a:buNone/>
              <a:defRPr sz="1600">
                <a:solidFill>
                  <a:schemeClr val="accent6">
                    <a:lumMod val="60000"/>
                    <a:lumOff val="40000"/>
                  </a:schemeClr>
                </a:solidFill>
              </a:defRPr>
            </a:lvl1pPr>
            <a:lvl5pPr>
              <a:defRPr/>
            </a:lvl5pPr>
          </a:lstStyle>
          <a:p>
            <a:pPr lvl="0"/>
            <a:r>
              <a:rPr lang="en-US" dirty="0"/>
              <a:t>Executive Vice President</a:t>
            </a:r>
          </a:p>
          <a:p>
            <a:pPr lvl="0"/>
            <a:r>
              <a:rPr lang="en-US" dirty="0"/>
              <a:t>Applications &amp; Product Development</a:t>
            </a:r>
          </a:p>
          <a:p>
            <a:pPr lvl="0"/>
            <a:endParaRPr lang="en-US" dirty="0"/>
          </a:p>
        </p:txBody>
      </p:sp>
      <p:sp>
        <p:nvSpPr>
          <p:cNvPr id="15" name="Rectangle 14">
            <a:extLst>
              <a:ext uri="{FF2B5EF4-FFF2-40B4-BE49-F238E27FC236}">
                <a16:creationId xmlns:a16="http://schemas.microsoft.com/office/drawing/2014/main" id="{5D67E56D-4C0D-454A-AEE8-2349559EAAB5}"/>
              </a:ext>
            </a:extLst>
          </p:cNvPr>
          <p:cNvSpPr/>
          <p:nvPr userDrawn="1"/>
        </p:nvSpPr>
        <p:spPr>
          <a:xfrm>
            <a:off x="1294687" y="3436492"/>
            <a:ext cx="310896"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11" name="Picture 10">
            <a:extLst>
              <a:ext uri="{FF2B5EF4-FFF2-40B4-BE49-F238E27FC236}">
                <a16:creationId xmlns:a16="http://schemas.microsoft.com/office/drawing/2014/main" id="{411C252B-9B2A-FA4E-807C-76928A0B17C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pic>
        <p:nvPicPr>
          <p:cNvPr id="9" name="Picture 8">
            <a:extLst>
              <a:ext uri="{FF2B5EF4-FFF2-40B4-BE49-F238E27FC236}">
                <a16:creationId xmlns:a16="http://schemas.microsoft.com/office/drawing/2014/main" id="{D2A09652-707D-9546-B7B8-906F256D5B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4687" y="1148956"/>
            <a:ext cx="1345809" cy="171805"/>
          </a:xfrm>
          <a:prstGeom prst="rect">
            <a:avLst/>
          </a:prstGeom>
        </p:spPr>
      </p:pic>
    </p:spTree>
    <p:extLst>
      <p:ext uri="{BB962C8B-B14F-4D97-AF65-F5344CB8AC3E}">
        <p14:creationId xmlns:p14="http://schemas.microsoft.com/office/powerpoint/2010/main" val="451091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OW Image Left Numbers Righ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CD993D0-286D-CD4B-B5EA-6129C9FBE6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82" b="5366"/>
          <a:stretch/>
        </p:blipFill>
        <p:spPr>
          <a:xfrm>
            <a:off x="755685" y="755354"/>
            <a:ext cx="5347242" cy="5338988"/>
          </a:xfrm>
          <a:prstGeom prst="rect">
            <a:avLst/>
          </a:prstGeom>
        </p:spPr>
      </p:pic>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719192" y="1680579"/>
            <a:ext cx="3919981" cy="914400"/>
          </a:xfrm>
        </p:spPr>
        <p:txBody>
          <a:bodyPr lIns="0" rIns="0">
            <a:normAutofit/>
          </a:bodyPr>
          <a:lstStyle>
            <a:lvl1pPr marL="0" indent="0">
              <a:lnSpc>
                <a:spcPct val="100000"/>
              </a:lnSpc>
              <a:spcBef>
                <a:spcPts val="0"/>
              </a:spcBef>
              <a:buNone/>
              <a:defRPr sz="1800" b="0" i="0">
                <a:solidFill>
                  <a:schemeClr val="bg1">
                    <a:lumMod val="85000"/>
                  </a:schemeClr>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a:t>
            </a:r>
          </a:p>
        </p:txBody>
      </p:sp>
      <p:sp>
        <p:nvSpPr>
          <p:cNvPr id="6" name="Text Placeholder 5">
            <a:extLst>
              <a:ext uri="{FF2B5EF4-FFF2-40B4-BE49-F238E27FC236}">
                <a16:creationId xmlns:a16="http://schemas.microsoft.com/office/drawing/2014/main" id="{551BF5A4-B977-EB48-81E0-C8EBEE287EE9}"/>
              </a:ext>
            </a:extLst>
          </p:cNvPr>
          <p:cNvSpPr>
            <a:spLocks noGrp="1"/>
          </p:cNvSpPr>
          <p:nvPr>
            <p:ph type="body" sz="quarter" idx="10" hasCustomPrompt="1"/>
          </p:nvPr>
        </p:nvSpPr>
        <p:spPr>
          <a:xfrm>
            <a:off x="6659417" y="1680858"/>
            <a:ext cx="977564" cy="914400"/>
          </a:xfrm>
        </p:spPr>
        <p:txBody>
          <a:bodyPr lIns="0" rIns="0">
            <a:noAutofit/>
          </a:bodyPr>
          <a:lstStyle>
            <a:lvl1pPr>
              <a:defRPr sz="6000">
                <a:solidFill>
                  <a:schemeClr val="accent2"/>
                </a:solidFill>
                <a:latin typeface="Georgia" panose="02040502050405020303" pitchFamily="18" charset="0"/>
              </a:defRPr>
            </a:lvl1pPr>
          </a:lstStyle>
          <a:p>
            <a:pPr lvl="0"/>
            <a:r>
              <a:rPr lang="en-US" dirty="0"/>
              <a:t>12</a:t>
            </a:r>
          </a:p>
        </p:txBody>
      </p:sp>
      <p:sp>
        <p:nvSpPr>
          <p:cNvPr id="11" name="Text Placeholder 10">
            <a:extLst>
              <a:ext uri="{FF2B5EF4-FFF2-40B4-BE49-F238E27FC236}">
                <a16:creationId xmlns:a16="http://schemas.microsoft.com/office/drawing/2014/main" id="{419713BA-76C9-7441-BFD8-06338497DEDD}"/>
              </a:ext>
            </a:extLst>
          </p:cNvPr>
          <p:cNvSpPr>
            <a:spLocks noGrp="1"/>
          </p:cNvSpPr>
          <p:nvPr>
            <p:ph type="body" sz="quarter" idx="11" hasCustomPrompt="1"/>
          </p:nvPr>
        </p:nvSpPr>
        <p:spPr>
          <a:xfrm>
            <a:off x="6659417" y="3015946"/>
            <a:ext cx="977564" cy="914400"/>
          </a:xfrm>
        </p:spPr>
        <p:txBody>
          <a:bodyPr lIns="0" rIns="0">
            <a:noAutofit/>
          </a:bodyPr>
          <a:lstStyle>
            <a:lvl1pPr>
              <a:defRPr sz="6000">
                <a:solidFill>
                  <a:schemeClr val="accent2"/>
                </a:solidFill>
                <a:latin typeface="Georgia" panose="02040502050405020303" pitchFamily="18" charset="0"/>
              </a:defRPr>
            </a:lvl1pPr>
          </a:lstStyle>
          <a:p>
            <a:pPr lvl="0"/>
            <a:r>
              <a:rPr lang="en-US" dirty="0"/>
              <a:t>24</a:t>
            </a:r>
          </a:p>
        </p:txBody>
      </p:sp>
      <p:sp>
        <p:nvSpPr>
          <p:cNvPr id="13" name="Text Placeholder 12">
            <a:extLst>
              <a:ext uri="{FF2B5EF4-FFF2-40B4-BE49-F238E27FC236}">
                <a16:creationId xmlns:a16="http://schemas.microsoft.com/office/drawing/2014/main" id="{184EF418-466C-C145-A453-ECA354E34C40}"/>
              </a:ext>
            </a:extLst>
          </p:cNvPr>
          <p:cNvSpPr>
            <a:spLocks noGrp="1"/>
          </p:cNvSpPr>
          <p:nvPr>
            <p:ph type="body" sz="quarter" idx="12" hasCustomPrompt="1"/>
          </p:nvPr>
        </p:nvSpPr>
        <p:spPr>
          <a:xfrm>
            <a:off x="6659417" y="4351034"/>
            <a:ext cx="977564" cy="914400"/>
          </a:xfrm>
        </p:spPr>
        <p:txBody>
          <a:bodyPr lIns="0" rIns="0">
            <a:noAutofit/>
          </a:bodyPr>
          <a:lstStyle>
            <a:lvl1pPr>
              <a:defRPr sz="6000">
                <a:solidFill>
                  <a:schemeClr val="accent2"/>
                </a:solidFill>
                <a:latin typeface="Georgia" panose="02040502050405020303" pitchFamily="18" charset="0"/>
              </a:defRPr>
            </a:lvl1pPr>
          </a:lstStyle>
          <a:p>
            <a:pPr lvl="0"/>
            <a:r>
              <a:rPr lang="en-US" dirty="0"/>
              <a:t>65</a:t>
            </a:r>
          </a:p>
        </p:txBody>
      </p:sp>
      <p:sp>
        <p:nvSpPr>
          <p:cNvPr id="16" name="Text Placeholder 15">
            <a:extLst>
              <a:ext uri="{FF2B5EF4-FFF2-40B4-BE49-F238E27FC236}">
                <a16:creationId xmlns:a16="http://schemas.microsoft.com/office/drawing/2014/main" id="{DF17DBF2-F042-D24C-8260-F4B9A54608F1}"/>
              </a:ext>
            </a:extLst>
          </p:cNvPr>
          <p:cNvSpPr>
            <a:spLocks noGrp="1"/>
          </p:cNvSpPr>
          <p:nvPr>
            <p:ph type="body" sz="quarter" idx="13" hasCustomPrompt="1"/>
          </p:nvPr>
        </p:nvSpPr>
        <p:spPr>
          <a:xfrm>
            <a:off x="7719192" y="3015946"/>
            <a:ext cx="3919981" cy="914400"/>
          </a:xfrm>
        </p:spPr>
        <p:txBody>
          <a:bodyPr lIns="0" rIns="0">
            <a:noAutofit/>
          </a:bodyPr>
          <a:lstStyle>
            <a:lvl1pPr>
              <a:defRPr sz="1800">
                <a:solidFill>
                  <a:schemeClr val="bg1">
                    <a:lumMod val="85000"/>
                  </a:schemeClr>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a:t>
            </a:r>
          </a:p>
        </p:txBody>
      </p:sp>
      <p:sp>
        <p:nvSpPr>
          <p:cNvPr id="18" name="Text Placeholder 17">
            <a:extLst>
              <a:ext uri="{FF2B5EF4-FFF2-40B4-BE49-F238E27FC236}">
                <a16:creationId xmlns:a16="http://schemas.microsoft.com/office/drawing/2014/main" id="{08B71C2C-BBDD-DF4A-8320-A5BAAC9D8469}"/>
              </a:ext>
            </a:extLst>
          </p:cNvPr>
          <p:cNvSpPr>
            <a:spLocks noGrp="1"/>
          </p:cNvSpPr>
          <p:nvPr>
            <p:ph type="body" sz="quarter" idx="14" hasCustomPrompt="1"/>
          </p:nvPr>
        </p:nvSpPr>
        <p:spPr>
          <a:xfrm>
            <a:off x="7719192" y="4351313"/>
            <a:ext cx="3919981" cy="914400"/>
          </a:xfrm>
        </p:spPr>
        <p:txBody>
          <a:bodyPr lIns="0" rIns="0">
            <a:noAutofit/>
          </a:bodyPr>
          <a:lstStyle>
            <a:lvl1pPr>
              <a:defRPr sz="1800">
                <a:solidFill>
                  <a:schemeClr val="bg1">
                    <a:lumMod val="85000"/>
                  </a:schemeClr>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a:t>
            </a:r>
          </a:p>
        </p:txBody>
      </p:sp>
      <p:sp>
        <p:nvSpPr>
          <p:cNvPr id="4" name="Picture Placeholder 3">
            <a:extLst>
              <a:ext uri="{FF2B5EF4-FFF2-40B4-BE49-F238E27FC236}">
                <a16:creationId xmlns:a16="http://schemas.microsoft.com/office/drawing/2014/main" id="{7FA3BBAA-8E89-1C46-BBA1-8E9D8AD5C7B9}"/>
              </a:ext>
            </a:extLst>
          </p:cNvPr>
          <p:cNvSpPr>
            <a:spLocks noGrp="1"/>
          </p:cNvSpPr>
          <p:nvPr>
            <p:ph type="pic" sz="quarter" idx="15"/>
          </p:nvPr>
        </p:nvSpPr>
        <p:spPr>
          <a:xfrm>
            <a:off x="755650" y="755650"/>
            <a:ext cx="5346700" cy="5338763"/>
          </a:xfrm>
        </p:spPr>
        <p:txBody>
          <a:bodyPr/>
          <a:lstStyle/>
          <a:p>
            <a:endParaRPr lang="en-US"/>
          </a:p>
        </p:txBody>
      </p:sp>
      <p:pic>
        <p:nvPicPr>
          <p:cNvPr id="14" name="Picture 13">
            <a:extLst>
              <a:ext uri="{FF2B5EF4-FFF2-40B4-BE49-F238E27FC236}">
                <a16:creationId xmlns:a16="http://schemas.microsoft.com/office/drawing/2014/main" id="{1828DC4F-092C-8D4A-BEDB-CD49B9D1B3E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7" name="Footer Placeholder 3">
            <a:extLst>
              <a:ext uri="{FF2B5EF4-FFF2-40B4-BE49-F238E27FC236}">
                <a16:creationId xmlns:a16="http://schemas.microsoft.com/office/drawing/2014/main" id="{0C3F087F-F7CC-A146-9321-E21818D13C00}"/>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9" name="Slide Number Placeholder 3">
            <a:extLst>
              <a:ext uri="{FF2B5EF4-FFF2-40B4-BE49-F238E27FC236}">
                <a16:creationId xmlns:a16="http://schemas.microsoft.com/office/drawing/2014/main" id="{D50BEE4B-BE06-724F-AE44-95030EFD688F}"/>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560979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OOW Section Divider 04">
    <p:spTree>
      <p:nvGrpSpPr>
        <p:cNvPr id="1" name=""/>
        <p:cNvGrpSpPr/>
        <p:nvPr/>
      </p:nvGrpSpPr>
      <p:grpSpPr>
        <a:xfrm>
          <a:off x="0" y="0"/>
          <a:ext cx="0" cy="0"/>
          <a:chOff x="0" y="0"/>
          <a:chExt cx="0" cy="0"/>
        </a:xfrm>
      </p:grpSpPr>
      <p:pic>
        <p:nvPicPr>
          <p:cNvPr id="6" name="Picture 5" descr="A picture containing building, clothing&#10;&#10;Description automatically generated">
            <a:extLst>
              <a:ext uri="{FF2B5EF4-FFF2-40B4-BE49-F238E27FC236}">
                <a16:creationId xmlns:a16="http://schemas.microsoft.com/office/drawing/2014/main" id="{44F236FC-1576-B544-A864-FAF8CFF32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2232447"/>
            <a:ext cx="4951768" cy="844095"/>
          </a:xfrm>
        </p:spPr>
        <p:txBody>
          <a:bodyPr vert="horz" lIns="0" tIns="45720" rIns="0" bIns="45720" rtlCol="0" anchor="b">
            <a:normAutofit/>
          </a:bodyPr>
          <a:lstStyle>
            <a:lvl1pPr>
              <a:defRPr lang="en-US" sz="1600">
                <a:latin typeface="Oracle Sans Extra Bold" panose="020B0803020204020204" pitchFamily="34" charset="0"/>
                <a:ea typeface="+mn-ea"/>
                <a:cs typeface="Oracle Sans Extra Bold" panose="020B0803020204020204" pitchFamily="34" charset="0"/>
              </a:defRPr>
            </a:lvl1pPr>
          </a:lstStyle>
          <a:p>
            <a:pPr marL="0" lvl="0" indent="0">
              <a:spcBef>
                <a:spcPts val="1000"/>
              </a:spcBef>
              <a:buFont typeface="Arial" panose="020B0604020202020204" pitchFamily="34" charset="0"/>
            </a:pPr>
            <a:r>
              <a:rPr lang="en-US" dirty="0"/>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5" y="3737980"/>
            <a:ext cx="4951769" cy="2336749"/>
          </a:xfrm>
        </p:spPr>
        <p:txBody>
          <a:bodyPr lIns="0" rIns="0">
            <a:normAutofit/>
          </a:bodyPr>
          <a:lstStyle>
            <a:lvl1pPr marL="0" indent="0">
              <a:lnSpc>
                <a:spcPct val="100000"/>
              </a:lnSpc>
              <a:spcBef>
                <a:spcPts val="0"/>
              </a:spcBef>
              <a:buNone/>
              <a:defRPr sz="3000" b="0" i="0">
                <a:solidFill>
                  <a:schemeClr val="bg1">
                    <a:lumMod val="85000"/>
                  </a:schemeClr>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342484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DB9EDBD-98E6-FA4B-B2F0-592D86BA585D}"/>
              </a:ext>
            </a:extLst>
          </p:cNvPr>
          <p:cNvSpPr>
            <a:spLocks noGrp="1"/>
          </p:cNvSpPr>
          <p:nvPr>
            <p:ph type="pic" sz="quarter" idx="10"/>
          </p:nvPr>
        </p:nvSpPr>
        <p:spPr>
          <a:xfrm>
            <a:off x="6096000" y="0"/>
            <a:ext cx="6096000" cy="6858000"/>
          </a:xfrm>
        </p:spPr>
        <p:txBody>
          <a:bodyPr/>
          <a:lstStyle/>
          <a:p>
            <a:endParaRPr lang="en-US"/>
          </a:p>
        </p:txBody>
      </p:sp>
      <p:pic>
        <p:nvPicPr>
          <p:cNvPr id="9" name="Picture 8">
            <a:extLst>
              <a:ext uri="{FF2B5EF4-FFF2-40B4-BE49-F238E27FC236}">
                <a16:creationId xmlns:a16="http://schemas.microsoft.com/office/drawing/2014/main" id="{75696085-6364-064F-9E0F-8049E1AF221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1" name="Footer Placeholder 3">
            <a:extLst>
              <a:ext uri="{FF2B5EF4-FFF2-40B4-BE49-F238E27FC236}">
                <a16:creationId xmlns:a16="http://schemas.microsoft.com/office/drawing/2014/main" id="{FD9BAA11-A867-804E-8909-18B511AF47EF}"/>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2" name="Slide Number Placeholder 3">
            <a:extLst>
              <a:ext uri="{FF2B5EF4-FFF2-40B4-BE49-F238E27FC236}">
                <a16:creationId xmlns:a16="http://schemas.microsoft.com/office/drawing/2014/main" id="{DD3B1FB4-6818-2C4C-A531-B14BFB5F6DD9}"/>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2215093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OOW Quote">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274598FF-2264-F742-8555-8C1F248C9285}"/>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5063005"/>
            <a:ext cx="4951768" cy="844095"/>
          </a:xfrm>
        </p:spPr>
        <p:txBody>
          <a:bodyPr vert="horz" lIns="0" tIns="45720" rIns="0" bIns="45720" rtlCol="0" anchor="t">
            <a:normAutofit/>
          </a:bodyPr>
          <a:lstStyle>
            <a:lvl1pPr>
              <a:lnSpc>
                <a:spcPts val="1800"/>
              </a:lnSpc>
              <a:spcBef>
                <a:spcPts val="0"/>
              </a:spcBef>
              <a:defRPr lang="en-US" sz="1400" b="1" i="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Name</a:t>
            </a:r>
            <a:br>
              <a:rPr lang="en-US" dirty="0"/>
            </a:br>
            <a:r>
              <a:rPr lang="en-US" dirty="0"/>
              <a:t/>
            </a:r>
            <a:br>
              <a:rPr lang="en-US" dirty="0"/>
            </a:br>
            <a:r>
              <a:rPr lang="en-US" dirty="0"/>
              <a:t>Title</a:t>
            </a:r>
            <a:br>
              <a:rPr lang="en-US" dirty="0"/>
            </a:br>
            <a:r>
              <a:rPr lang="en-US" dirty="0"/>
              <a:t>Title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5" y="1253838"/>
            <a:ext cx="8542160" cy="3192955"/>
          </a:xfrm>
        </p:spPr>
        <p:txBody>
          <a:bodyPr lIns="0" rIns="0" anchor="b">
            <a:normAutofit/>
          </a:bodyPr>
          <a:lstStyle>
            <a:lvl1pPr marL="0" indent="0">
              <a:lnSpc>
                <a:spcPts val="4200"/>
              </a:lnSpc>
              <a:spcBef>
                <a:spcPts val="0"/>
              </a:spcBef>
              <a:buNone/>
              <a:defRPr sz="3200" b="1" i="0">
                <a:solidFill>
                  <a:schemeClr val="bg1">
                    <a:lumMod val="95000"/>
                  </a:schemeClr>
                </a:solidFill>
                <a:latin typeface="Oracle Sans" panose="020B0503020204020204" pitchFamily="34" charset="0"/>
                <a:ea typeface="Open Sans Light" panose="020B0306030504020204" pitchFamily="34" charset="0"/>
                <a:cs typeface="Oracle Sans"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4706394"/>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4DFF5CE-B20E-9240-A1BA-52755BF6FED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0" name="Footer Placeholder 3">
            <a:extLst>
              <a:ext uri="{FF2B5EF4-FFF2-40B4-BE49-F238E27FC236}">
                <a16:creationId xmlns:a16="http://schemas.microsoft.com/office/drawing/2014/main" id="{4D369BF7-312B-8448-9B76-636A612C2FD4}"/>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1" name="Slide Number Placeholder 3">
            <a:extLst>
              <a:ext uri="{FF2B5EF4-FFF2-40B4-BE49-F238E27FC236}">
                <a16:creationId xmlns:a16="http://schemas.microsoft.com/office/drawing/2014/main" id="{92F49C49-915A-0E42-8DA8-194110974986}"/>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1878162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OOW Quote 02">
    <p:spTree>
      <p:nvGrpSpPr>
        <p:cNvPr id="1" name=""/>
        <p:cNvGrpSpPr/>
        <p:nvPr/>
      </p:nvGrpSpPr>
      <p:grpSpPr>
        <a:xfrm>
          <a:off x="0" y="0"/>
          <a:ext cx="0" cy="0"/>
          <a:chOff x="0" y="0"/>
          <a:chExt cx="0" cy="0"/>
        </a:xfrm>
      </p:grpSpPr>
      <p:pic>
        <p:nvPicPr>
          <p:cNvPr id="8" name="Picture 7" descr="A picture containing table, elephant, clothing&#10;&#10;Description automatically generated">
            <a:extLst>
              <a:ext uri="{FF2B5EF4-FFF2-40B4-BE49-F238E27FC236}">
                <a16:creationId xmlns:a16="http://schemas.microsoft.com/office/drawing/2014/main" id="{3CE3E100-80DB-874C-9A0A-0B206720CD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9" name="Rectangle 8">
            <a:extLst>
              <a:ext uri="{FF2B5EF4-FFF2-40B4-BE49-F238E27FC236}">
                <a16:creationId xmlns:a16="http://schemas.microsoft.com/office/drawing/2014/main" id="{5374A64C-4453-1447-A5CA-EB260E56663D}"/>
              </a:ext>
            </a:extLst>
          </p:cNvPr>
          <p:cNvSpPr/>
          <p:nvPr userDrawn="1"/>
        </p:nvSpPr>
        <p:spPr>
          <a:xfrm>
            <a:off x="747749" y="703118"/>
            <a:ext cx="10696500" cy="5451764"/>
          </a:xfrm>
          <a:prstGeom prst="rect">
            <a:avLst/>
          </a:prstGeom>
          <a:solidFill>
            <a:srgbClr val="282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1537023" y="4695859"/>
            <a:ext cx="4951768" cy="844095"/>
          </a:xfrm>
        </p:spPr>
        <p:txBody>
          <a:bodyPr vert="horz" lIns="0" tIns="45720" rIns="0" bIns="45720" rtlCol="0" anchor="t">
            <a:normAutofit/>
          </a:bodyPr>
          <a:lstStyle>
            <a:lvl1pPr>
              <a:lnSpc>
                <a:spcPts val="1800"/>
              </a:lnSpc>
              <a:spcBef>
                <a:spcPts val="0"/>
              </a:spcBef>
              <a:defRPr lang="en-US" sz="1400" b="1" i="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Name</a:t>
            </a:r>
            <a:br>
              <a:rPr lang="en-US" dirty="0"/>
            </a:br>
            <a:r>
              <a:rPr lang="en-US" dirty="0"/>
              <a:t/>
            </a:r>
            <a:br>
              <a:rPr lang="en-US" dirty="0"/>
            </a:br>
            <a:r>
              <a:rPr lang="en-US" dirty="0"/>
              <a:t>Title</a:t>
            </a:r>
            <a:br>
              <a:rPr lang="en-US" dirty="0"/>
            </a:br>
            <a:r>
              <a:rPr lang="en-US" dirty="0"/>
              <a:t>Title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1537021" y="886692"/>
            <a:ext cx="9158687" cy="3192955"/>
          </a:xfrm>
        </p:spPr>
        <p:txBody>
          <a:bodyPr lIns="0" rIns="0" anchor="b">
            <a:normAutofit/>
          </a:bodyPr>
          <a:lstStyle>
            <a:lvl1pPr marL="0" indent="0">
              <a:lnSpc>
                <a:spcPts val="4200"/>
              </a:lnSpc>
              <a:spcBef>
                <a:spcPts val="0"/>
              </a:spcBef>
              <a:buNone/>
              <a:defRPr sz="3200" b="1" i="0">
                <a:solidFill>
                  <a:schemeClr val="bg1">
                    <a:lumMod val="95000"/>
                  </a:schemeClr>
                </a:solidFill>
                <a:latin typeface="Oracle Sans" panose="020B0503020204020204" pitchFamily="34" charset="0"/>
                <a:ea typeface="Open Sans Light" panose="020B0306030504020204" pitchFamily="34" charset="0"/>
                <a:cs typeface="Oracle Sans"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1530214" y="433924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B5406EE-2E64-0D4E-AFD1-2370C34DCBF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2" name="Footer Placeholder 3">
            <a:extLst>
              <a:ext uri="{FF2B5EF4-FFF2-40B4-BE49-F238E27FC236}">
                <a16:creationId xmlns:a16="http://schemas.microsoft.com/office/drawing/2014/main" id="{3B5419F0-2E30-6E43-A33D-BDE0D02994DE}"/>
              </a:ext>
            </a:extLst>
          </p:cNvPr>
          <p:cNvSpPr>
            <a:spLocks noGrp="1"/>
          </p:cNvSpPr>
          <p:nvPr>
            <p:ph type="ftr" sz="quarter" idx="3"/>
          </p:nvPr>
        </p:nvSpPr>
        <p:spPr>
          <a:xfrm>
            <a:off x="1339850" y="6514977"/>
            <a:ext cx="3792589" cy="365125"/>
          </a:xfrm>
          <a:prstGeom prst="rect">
            <a:avLst/>
          </a:prstGeom>
        </p:spPr>
        <p:txBody>
          <a:bodyPr anchor="ctr"/>
          <a:lstStyle>
            <a:lvl1pPr>
              <a:defRPr b="1" i="0">
                <a:solidFill>
                  <a:schemeClr val="bg1"/>
                </a:solidFill>
                <a:latin typeface="Oracle Sans Semi" panose="020B0503020204020204" pitchFamily="34" charset="0"/>
                <a:cs typeface="Oracle Sans Semi" panose="020B0503020204020204" pitchFamily="34" charset="0"/>
              </a:defRPr>
            </a:lvl1pPr>
          </a:lstStyle>
          <a:p>
            <a:r>
              <a:rPr lang="en-US" sz="800" dirty="0"/>
              <a:t>Copyright © 2019 Oracle and/or its affiliates.</a:t>
            </a:r>
          </a:p>
        </p:txBody>
      </p:sp>
      <p:sp>
        <p:nvSpPr>
          <p:cNvPr id="13" name="Slide Number Placeholder 3">
            <a:extLst>
              <a:ext uri="{FF2B5EF4-FFF2-40B4-BE49-F238E27FC236}">
                <a16:creationId xmlns:a16="http://schemas.microsoft.com/office/drawing/2014/main" id="{60EBCFC1-14BC-4449-8A23-EFA22A781C1B}"/>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b="1" i="0">
                <a:solidFill>
                  <a:schemeClr val="bg1"/>
                </a:solidFill>
                <a:latin typeface="Oracle Sans Semi" panose="020B0503020204020204" pitchFamily="34" charset="0"/>
                <a:cs typeface="Oracle Sans Semi" panose="020B0503020204020204" pitchFamily="34" charset="0"/>
              </a:defRPr>
            </a:lvl1pPr>
          </a:lstStyle>
          <a:p>
            <a:fld id="{D440507A-669E-A943-A4A7-E531D638091A}" type="slidenum">
              <a:rPr lang="en-US" smtClean="0"/>
              <a:pPr/>
              <a:t>‹#›</a:t>
            </a:fld>
            <a:endParaRPr lang="en-US" dirty="0"/>
          </a:p>
        </p:txBody>
      </p:sp>
    </p:spTree>
    <p:extLst>
      <p:ext uri="{BB962C8B-B14F-4D97-AF65-F5344CB8AC3E}">
        <p14:creationId xmlns:p14="http://schemas.microsoft.com/office/powerpoint/2010/main" val="1319752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OOW Feature Right">
    <p:spTree>
      <p:nvGrpSpPr>
        <p:cNvPr id="1" name=""/>
        <p:cNvGrpSpPr/>
        <p:nvPr/>
      </p:nvGrpSpPr>
      <p:grpSpPr>
        <a:xfrm>
          <a:off x="0" y="0"/>
          <a:ext cx="0" cy="0"/>
          <a:chOff x="0" y="0"/>
          <a:chExt cx="0" cy="0"/>
        </a:xfrm>
      </p:grpSpPr>
      <p:pic>
        <p:nvPicPr>
          <p:cNvPr id="9" name="Picture 8" descr="A close up of a piano&#10;&#10;Description automatically generated">
            <a:extLst>
              <a:ext uri="{FF2B5EF4-FFF2-40B4-BE49-F238E27FC236}">
                <a16:creationId xmlns:a16="http://schemas.microsoft.com/office/drawing/2014/main" id="{A674CEF7-543A-7D42-AC2A-3F6B0E1FE4CF}"/>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4636302" y="4882741"/>
            <a:ext cx="4627412" cy="1724434"/>
          </a:xfrm>
          <a:prstGeom prst="rect">
            <a:avLst/>
          </a:prstGeom>
        </p:spPr>
      </p:pic>
      <p:pic>
        <p:nvPicPr>
          <p:cNvPr id="5" name="Picture 4" descr="A close up of a womans face&#10;&#10;Description automatically generated">
            <a:extLst>
              <a:ext uri="{FF2B5EF4-FFF2-40B4-BE49-F238E27FC236}">
                <a16:creationId xmlns:a16="http://schemas.microsoft.com/office/drawing/2014/main" id="{66C1AFF9-5843-F04E-BA5E-AD717AC5ED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38847" y="0"/>
            <a:ext cx="254000" cy="6858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6624152" y="1371601"/>
            <a:ext cx="4329193" cy="1704942"/>
          </a:xfrm>
        </p:spPr>
        <p:txBody>
          <a:bodyPr vert="horz" lIns="0" tIns="45720" rIns="0" bIns="45720" rtlCol="0" anchor="b">
            <a:normAutofit/>
          </a:bodyPr>
          <a:lstStyle>
            <a:lvl1pPr>
              <a:lnSpc>
                <a:spcPct val="100000"/>
              </a:lnSpc>
              <a:spcBef>
                <a:spcPts val="0"/>
              </a:spcBef>
              <a:defRPr lang="en-US" sz="2800" b="1" i="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Digital Assistants for Engagement Cloud</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6624152" y="3640704"/>
            <a:ext cx="4329194" cy="2336749"/>
          </a:xfrm>
        </p:spPr>
        <p:txBody>
          <a:bodyPr lIns="0" rIns="0">
            <a:normAutofit/>
          </a:bodyPr>
          <a:lstStyle>
            <a:lvl1pPr marL="173038" indent="-173038">
              <a:lnSpc>
                <a:spcPct val="150000"/>
              </a:lnSpc>
              <a:spcBef>
                <a:spcPts val="0"/>
              </a:spcBef>
              <a:buSzPct val="70000"/>
              <a:buFont typeface="Arial" panose="020B0604020202020204" pitchFamily="34" charset="0"/>
              <a:buChar char="•"/>
              <a:tabLst/>
              <a:defRPr sz="1600" b="0" i="0">
                <a:solidFill>
                  <a:schemeClr val="bg1">
                    <a:lumMod val="85000"/>
                  </a:schemeClr>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Chooses best campaign for each individual</a:t>
            </a:r>
          </a:p>
          <a:p>
            <a:r>
              <a:rPr lang="en-US" dirty="0"/>
              <a:t>Learns as it goes and refines predictions</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6617343" y="342484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10" name="Picture 9">
            <a:extLst>
              <a:ext uri="{FF2B5EF4-FFF2-40B4-BE49-F238E27FC236}">
                <a16:creationId xmlns:a16="http://schemas.microsoft.com/office/drawing/2014/main" id="{A60D471F-FB9A-AE4B-B9CB-E1C9F8CB59D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2" name="Footer Placeholder 3">
            <a:extLst>
              <a:ext uri="{FF2B5EF4-FFF2-40B4-BE49-F238E27FC236}">
                <a16:creationId xmlns:a16="http://schemas.microsoft.com/office/drawing/2014/main" id="{07258016-6D16-AF47-8779-46E98CAD3BC3}"/>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3" name="Slide Number Placeholder 3">
            <a:extLst>
              <a:ext uri="{FF2B5EF4-FFF2-40B4-BE49-F238E27FC236}">
                <a16:creationId xmlns:a16="http://schemas.microsoft.com/office/drawing/2014/main" id="{E8FDD816-23F5-9247-8316-91752CAF65A2}"/>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172630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OOW Texture Left Text Right">
    <p:spTree>
      <p:nvGrpSpPr>
        <p:cNvPr id="1" name=""/>
        <p:cNvGrpSpPr/>
        <p:nvPr/>
      </p:nvGrpSpPr>
      <p:grpSpPr>
        <a:xfrm>
          <a:off x="0" y="0"/>
          <a:ext cx="0" cy="0"/>
          <a:chOff x="0" y="0"/>
          <a:chExt cx="0" cy="0"/>
        </a:xfrm>
      </p:grpSpPr>
      <p:pic>
        <p:nvPicPr>
          <p:cNvPr id="6" name="Picture 5" descr="A picture containing nature, rain, outdoor, building&#10;&#10;Description automatically generated">
            <a:extLst>
              <a:ext uri="{FF2B5EF4-FFF2-40B4-BE49-F238E27FC236}">
                <a16:creationId xmlns:a16="http://schemas.microsoft.com/office/drawing/2014/main" id="{31E2D5C8-5C9C-B540-B6FB-5F44B8D8EC97}"/>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6624152" y="1371601"/>
            <a:ext cx="4329193" cy="1704942"/>
          </a:xfrm>
        </p:spPr>
        <p:txBody>
          <a:bodyPr vert="horz" lIns="0" tIns="45720" rIns="0" bIns="45720" rtlCol="0" anchor="b">
            <a:normAutofit/>
          </a:bodyPr>
          <a:lstStyle>
            <a:lvl1pPr>
              <a:lnSpc>
                <a:spcPct val="100000"/>
              </a:lnSpc>
              <a:spcBef>
                <a:spcPts val="0"/>
              </a:spcBef>
              <a:defRPr lang="en-US" sz="2800" b="1" i="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Digital Assistants for Engagement Cloud</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6624152" y="3640704"/>
            <a:ext cx="4329194" cy="2336749"/>
          </a:xfrm>
        </p:spPr>
        <p:txBody>
          <a:bodyPr lIns="0" rIns="0">
            <a:normAutofit/>
          </a:bodyPr>
          <a:lstStyle>
            <a:lvl1pPr marL="173038" indent="-173038">
              <a:lnSpc>
                <a:spcPct val="150000"/>
              </a:lnSpc>
              <a:spcBef>
                <a:spcPts val="0"/>
              </a:spcBef>
              <a:buSzPct val="70000"/>
              <a:buFont typeface="Arial" panose="020B0604020202020204" pitchFamily="34" charset="0"/>
              <a:buChar char="•"/>
              <a:tabLst/>
              <a:defRPr sz="1600" b="0" i="0">
                <a:solidFill>
                  <a:schemeClr val="bg1">
                    <a:lumMod val="85000"/>
                  </a:schemeClr>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Chooses best campaign for each individual</a:t>
            </a:r>
          </a:p>
          <a:p>
            <a:r>
              <a:rPr lang="en-US" dirty="0"/>
              <a:t>Learns as it goes and refines predictions</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6617343" y="342484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8" name="Picture 7">
            <a:extLst>
              <a:ext uri="{FF2B5EF4-FFF2-40B4-BE49-F238E27FC236}">
                <a16:creationId xmlns:a16="http://schemas.microsoft.com/office/drawing/2014/main" id="{6D305D80-ACA0-3B44-965C-F48D54EE12F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0" name="Footer Placeholder 3">
            <a:extLst>
              <a:ext uri="{FF2B5EF4-FFF2-40B4-BE49-F238E27FC236}">
                <a16:creationId xmlns:a16="http://schemas.microsoft.com/office/drawing/2014/main" id="{E656B5BE-EC38-D14A-952A-6AC204430430}"/>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1" name="Slide Number Placeholder 3">
            <a:extLst>
              <a:ext uri="{FF2B5EF4-FFF2-40B4-BE49-F238E27FC236}">
                <a16:creationId xmlns:a16="http://schemas.microsoft.com/office/drawing/2014/main" id="{DDF926DB-BBD3-5D44-BBBE-047718C3CC19}"/>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348808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OOW Feature Right V2">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35CFAFF-A02A-3C47-8BEF-C0EB011E7FEF}"/>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1371601"/>
            <a:ext cx="4329193" cy="1704942"/>
          </a:xfrm>
        </p:spPr>
        <p:txBody>
          <a:bodyPr vert="horz" lIns="0" tIns="45720" rIns="0" bIns="45720" rtlCol="0" anchor="b">
            <a:normAutofit/>
          </a:bodyPr>
          <a:lstStyle>
            <a:lvl1pPr>
              <a:lnSpc>
                <a:spcPct val="100000"/>
              </a:lnSpc>
              <a:spcBef>
                <a:spcPts val="0"/>
              </a:spcBef>
              <a:defRPr lang="en-US" sz="2800" b="1" i="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Digital Assistants for Engagement Cloud</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6" y="3640704"/>
            <a:ext cx="4329194" cy="2336749"/>
          </a:xfrm>
        </p:spPr>
        <p:txBody>
          <a:bodyPr lIns="0" rIns="0">
            <a:normAutofit/>
          </a:bodyPr>
          <a:lstStyle>
            <a:lvl1pPr marL="173038" indent="-173038">
              <a:lnSpc>
                <a:spcPct val="150000"/>
              </a:lnSpc>
              <a:spcBef>
                <a:spcPts val="0"/>
              </a:spcBef>
              <a:buSzPct val="70000"/>
              <a:buFont typeface="Arial" panose="020B0604020202020204" pitchFamily="34" charset="0"/>
              <a:buChar char="•"/>
              <a:tabLst/>
              <a:defRPr sz="1600" b="0" i="0">
                <a:solidFill>
                  <a:schemeClr val="bg1">
                    <a:lumMod val="85000"/>
                  </a:schemeClr>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Chooses best campaign for each individual</a:t>
            </a:r>
          </a:p>
          <a:p>
            <a:r>
              <a:rPr lang="en-US" dirty="0"/>
              <a:t>Learns as it goes and refines predictions</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8096" y="342484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74ADEFE-E4E6-E843-B80B-BD54B537008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0" name="Footer Placeholder 3">
            <a:extLst>
              <a:ext uri="{FF2B5EF4-FFF2-40B4-BE49-F238E27FC236}">
                <a16:creationId xmlns:a16="http://schemas.microsoft.com/office/drawing/2014/main" id="{9AFBAE21-4EEB-9840-BD6E-144A76B02C13}"/>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2" name="Slide Number Placeholder 3">
            <a:extLst>
              <a:ext uri="{FF2B5EF4-FFF2-40B4-BE49-F238E27FC236}">
                <a16:creationId xmlns:a16="http://schemas.microsoft.com/office/drawing/2014/main" id="{A1CDC0C5-CBAD-E245-BE85-AD54A8E54ECD}"/>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2560701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OW Artwork Left">
    <p:spTree>
      <p:nvGrpSpPr>
        <p:cNvPr id="1" name=""/>
        <p:cNvGrpSpPr/>
        <p:nvPr/>
      </p:nvGrpSpPr>
      <p:grpSpPr>
        <a:xfrm>
          <a:off x="0" y="0"/>
          <a:ext cx="0" cy="0"/>
          <a:chOff x="0" y="0"/>
          <a:chExt cx="0" cy="0"/>
        </a:xfrm>
      </p:grpSpPr>
      <p:pic>
        <p:nvPicPr>
          <p:cNvPr id="6" name="Picture 5" descr="A close up of an animal&#10;&#10;Description automatically generated">
            <a:extLst>
              <a:ext uri="{FF2B5EF4-FFF2-40B4-BE49-F238E27FC236}">
                <a16:creationId xmlns:a16="http://schemas.microsoft.com/office/drawing/2014/main" id="{0D88796B-8BA6-A048-A94C-A3000E861515}"/>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7490614" y="-471459"/>
            <a:ext cx="7541567" cy="2875222"/>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6624152" y="1371601"/>
            <a:ext cx="4812163" cy="1704942"/>
          </a:xfrm>
        </p:spPr>
        <p:txBody>
          <a:bodyPr vert="horz" lIns="0" tIns="45720" rIns="0" bIns="45720" rtlCol="0" anchor="b">
            <a:normAutofit/>
          </a:bodyPr>
          <a:lstStyle>
            <a:lvl1pPr>
              <a:lnSpc>
                <a:spcPct val="100000"/>
              </a:lnSpc>
              <a:spcBef>
                <a:spcPts val="0"/>
              </a:spcBef>
              <a:defRPr lang="en-US" sz="2400" b="1" i="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Digital Assistants for Engagement Cloud</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6624152" y="3640704"/>
            <a:ext cx="4812164" cy="2336749"/>
          </a:xfrm>
        </p:spPr>
        <p:txBody>
          <a:bodyPr lIns="0" rIns="0">
            <a:normAutofit/>
          </a:bodyPr>
          <a:lstStyle>
            <a:lvl1pPr marL="0" indent="0">
              <a:lnSpc>
                <a:spcPts val="2200"/>
              </a:lnSpc>
              <a:spcBef>
                <a:spcPts val="0"/>
              </a:spcBef>
              <a:buSzPct val="70000"/>
              <a:buFont typeface="Arial" panose="020B0604020202020204" pitchFamily="34" charset="0"/>
              <a:buNone/>
              <a:tabLst/>
              <a:defRPr sz="1400" b="0" i="0">
                <a:solidFill>
                  <a:schemeClr val="bg1">
                    <a:lumMod val="85000"/>
                  </a:schemeClr>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Chooses best campaign for each individual</a:t>
            </a:r>
          </a:p>
          <a:p>
            <a:r>
              <a:rPr lang="en-US" dirty="0"/>
              <a:t>Learns as it goes and refines predictions</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6617343" y="342484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5963059-FBAB-5040-89A3-4CBF1B88B3F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882" b="5366"/>
          <a:stretch/>
        </p:blipFill>
        <p:spPr>
          <a:xfrm>
            <a:off x="755685" y="755354"/>
            <a:ext cx="5347242" cy="5338988"/>
          </a:xfrm>
          <a:prstGeom prst="rect">
            <a:avLst/>
          </a:prstGeom>
        </p:spPr>
      </p:pic>
      <p:sp>
        <p:nvSpPr>
          <p:cNvPr id="5" name="Picture Placeholder 4">
            <a:extLst>
              <a:ext uri="{FF2B5EF4-FFF2-40B4-BE49-F238E27FC236}">
                <a16:creationId xmlns:a16="http://schemas.microsoft.com/office/drawing/2014/main" id="{77ABEDA1-987B-F24F-94CE-9075F52FE90A}"/>
              </a:ext>
            </a:extLst>
          </p:cNvPr>
          <p:cNvSpPr>
            <a:spLocks noGrp="1"/>
          </p:cNvSpPr>
          <p:nvPr>
            <p:ph type="pic" sz="quarter" idx="10"/>
          </p:nvPr>
        </p:nvSpPr>
        <p:spPr>
          <a:xfrm>
            <a:off x="755683" y="755352"/>
            <a:ext cx="5347243" cy="5338989"/>
          </a:xfrm>
        </p:spPr>
        <p:txBody>
          <a:bodyPr/>
          <a:lstStyle/>
          <a:p>
            <a:endParaRPr lang="en-US"/>
          </a:p>
        </p:txBody>
      </p:sp>
      <p:pic>
        <p:nvPicPr>
          <p:cNvPr id="11" name="Picture 10">
            <a:extLst>
              <a:ext uri="{FF2B5EF4-FFF2-40B4-BE49-F238E27FC236}">
                <a16:creationId xmlns:a16="http://schemas.microsoft.com/office/drawing/2014/main" id="{25E80F25-0F32-074C-BDA9-4C368AFFDE8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3" name="Footer Placeholder 3">
            <a:extLst>
              <a:ext uri="{FF2B5EF4-FFF2-40B4-BE49-F238E27FC236}">
                <a16:creationId xmlns:a16="http://schemas.microsoft.com/office/drawing/2014/main" id="{9426D8EF-1C86-B347-9814-CBDE5223C5BD}"/>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5" name="Slide Number Placeholder 3">
            <a:extLst>
              <a:ext uri="{FF2B5EF4-FFF2-40B4-BE49-F238E27FC236}">
                <a16:creationId xmlns:a16="http://schemas.microsoft.com/office/drawing/2014/main" id="{8E603B2F-5F17-9C4D-B7BA-6225F1194ED7}"/>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4103990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OOW Art Full Lef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78BAA-BB47-F24C-8303-EFF8DB647B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pic>
        <p:nvPicPr>
          <p:cNvPr id="6" name="Picture 5" descr="A close up of an animal&#10;&#10;Description automatically generated">
            <a:extLst>
              <a:ext uri="{FF2B5EF4-FFF2-40B4-BE49-F238E27FC236}">
                <a16:creationId xmlns:a16="http://schemas.microsoft.com/office/drawing/2014/main" id="{0D88796B-8BA6-A048-A94C-A3000E861515}"/>
              </a:ext>
            </a:extLst>
          </p:cNvPr>
          <p:cNvPicPr>
            <a:picLocks noChangeAspect="1"/>
          </p:cNvPicPr>
          <p:nvPr userDrawn="1"/>
        </p:nvPicPr>
        <p:blipFill>
          <a:blip r:embed="rId3">
            <a:alphaModFix amt="30000"/>
            <a:extLst>
              <a:ext uri="{28A0092B-C50C-407E-A947-70E740481C1C}">
                <a14:useLocalDpi xmlns:a14="http://schemas.microsoft.com/office/drawing/2010/main" val="0"/>
              </a:ext>
            </a:extLst>
          </a:blip>
          <a:stretch>
            <a:fillRect/>
          </a:stretch>
        </p:blipFill>
        <p:spPr>
          <a:xfrm>
            <a:off x="7490614" y="-471459"/>
            <a:ext cx="7541567" cy="2875222"/>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6624152" y="1371601"/>
            <a:ext cx="4813044" cy="1704942"/>
          </a:xfrm>
        </p:spPr>
        <p:txBody>
          <a:bodyPr vert="horz" lIns="0" tIns="45720" rIns="0" bIns="45720" rtlCol="0" anchor="b">
            <a:normAutofit/>
          </a:bodyPr>
          <a:lstStyle>
            <a:lvl1pPr>
              <a:lnSpc>
                <a:spcPct val="100000"/>
              </a:lnSpc>
              <a:spcBef>
                <a:spcPts val="0"/>
              </a:spcBef>
              <a:defRPr lang="en-US" sz="2400" b="1" i="0" kern="1200" dirty="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Digital Assistants for Engagement Cloud</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6624151" y="3640704"/>
            <a:ext cx="4813045" cy="2336749"/>
          </a:xfrm>
        </p:spPr>
        <p:txBody>
          <a:bodyPr lIns="0" rIns="0">
            <a:normAutofit/>
          </a:bodyPr>
          <a:lstStyle>
            <a:lvl1pPr marL="0" indent="0">
              <a:lnSpc>
                <a:spcPts val="2200"/>
              </a:lnSpc>
              <a:spcBef>
                <a:spcPts val="0"/>
              </a:spcBef>
              <a:buSzPct val="70000"/>
              <a:buFont typeface="Arial" panose="020B0604020202020204" pitchFamily="34" charset="0"/>
              <a:buNone/>
              <a:tabLst/>
              <a:defRPr lang="en-US" sz="1400" b="0" i="0" kern="1200" dirty="0" smtClean="0">
                <a:solidFill>
                  <a:schemeClr val="bg1">
                    <a:lumMod val="85000"/>
                  </a:schemeClr>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Chooses best campaign for each individual</a:t>
            </a:r>
          </a:p>
          <a:p>
            <a:r>
              <a:rPr lang="en-US" dirty="0"/>
              <a:t>Learns as it goes and refines predictions</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6617343" y="342484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F8E16E96-D554-F34B-94E1-1E4632AAAFAF}"/>
              </a:ext>
            </a:extLst>
          </p:cNvPr>
          <p:cNvSpPr>
            <a:spLocks noGrp="1"/>
          </p:cNvSpPr>
          <p:nvPr>
            <p:ph type="pic" sz="quarter" idx="10"/>
          </p:nvPr>
        </p:nvSpPr>
        <p:spPr>
          <a:xfrm>
            <a:off x="0" y="0"/>
            <a:ext cx="6096000" cy="6858000"/>
          </a:xfrm>
        </p:spPr>
        <p:txBody>
          <a:bodyPr/>
          <a:lstStyle/>
          <a:p>
            <a:endParaRPr lang="en-US"/>
          </a:p>
        </p:txBody>
      </p:sp>
      <p:pic>
        <p:nvPicPr>
          <p:cNvPr id="10" name="Picture 9">
            <a:extLst>
              <a:ext uri="{FF2B5EF4-FFF2-40B4-BE49-F238E27FC236}">
                <a16:creationId xmlns:a16="http://schemas.microsoft.com/office/drawing/2014/main" id="{26E16746-5DD3-614B-8EA5-48CAD5419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3" name="Footer Placeholder 3">
            <a:extLst>
              <a:ext uri="{FF2B5EF4-FFF2-40B4-BE49-F238E27FC236}">
                <a16:creationId xmlns:a16="http://schemas.microsoft.com/office/drawing/2014/main" id="{2B211917-E67A-E74C-879E-3820F1BAF6B2}"/>
              </a:ext>
            </a:extLst>
          </p:cNvPr>
          <p:cNvSpPr>
            <a:spLocks noGrp="1"/>
          </p:cNvSpPr>
          <p:nvPr>
            <p:ph type="ftr" sz="quarter" idx="3"/>
          </p:nvPr>
        </p:nvSpPr>
        <p:spPr>
          <a:xfrm>
            <a:off x="7202714"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5" name="Slide Number Placeholder 3">
            <a:extLst>
              <a:ext uri="{FF2B5EF4-FFF2-40B4-BE49-F238E27FC236}">
                <a16:creationId xmlns:a16="http://schemas.microsoft.com/office/drawing/2014/main" id="{3D39BB13-0924-1A4F-988E-F929A483DD91}"/>
              </a:ext>
            </a:extLst>
          </p:cNvPr>
          <p:cNvSpPr>
            <a:spLocks noGrp="1"/>
          </p:cNvSpPr>
          <p:nvPr>
            <p:ph type="sldNum" sz="quarter" idx="4"/>
          </p:nvPr>
        </p:nvSpPr>
        <p:spPr>
          <a:xfrm>
            <a:off x="6624151"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2614880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A2C432CD-51B5-E441-97C5-9292631D616D}"/>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6" name="Slide Number Placeholder 3">
            <a:extLst>
              <a:ext uri="{FF2B5EF4-FFF2-40B4-BE49-F238E27FC236}">
                <a16:creationId xmlns:a16="http://schemas.microsoft.com/office/drawing/2014/main" id="{720D8271-B86C-0042-98E7-5B8FC8789F63}"/>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60477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OW Title Alternate">
    <p:spTree>
      <p:nvGrpSpPr>
        <p:cNvPr id="1" name=""/>
        <p:cNvGrpSpPr/>
        <p:nvPr/>
      </p:nvGrpSpPr>
      <p:grpSpPr>
        <a:xfrm>
          <a:off x="0" y="0"/>
          <a:ext cx="0" cy="0"/>
          <a:chOff x="0" y="0"/>
          <a:chExt cx="0" cy="0"/>
        </a:xfrm>
      </p:grpSpPr>
      <p:pic>
        <p:nvPicPr>
          <p:cNvPr id="9" name="Picture 8" descr="A person looking at the camera&#10;&#10;Description automatically generated">
            <a:extLst>
              <a:ext uri="{FF2B5EF4-FFF2-40B4-BE49-F238E27FC236}">
                <a16:creationId xmlns:a16="http://schemas.microsoft.com/office/drawing/2014/main" id="{4E879062-D42A-C24B-9506-CFFED71D40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2000" y="0"/>
            <a:ext cx="6096000" cy="6858000"/>
          </a:xfrm>
          <a:prstGeom prst="rect">
            <a:avLst/>
          </a:prstGeom>
        </p:spPr>
      </p:pic>
      <p:pic>
        <p:nvPicPr>
          <p:cNvPr id="5" name="Picture 4">
            <a:extLst>
              <a:ext uri="{FF2B5EF4-FFF2-40B4-BE49-F238E27FC236}">
                <a16:creationId xmlns:a16="http://schemas.microsoft.com/office/drawing/2014/main" id="{919CFDD5-2DA7-954C-AF86-6FDF30E379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38000" y="0"/>
            <a:ext cx="254000" cy="6858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2370987"/>
            <a:ext cx="4951768" cy="844095"/>
          </a:xfrm>
        </p:spPr>
        <p:txBody>
          <a:bodyPr vert="horz" lIns="0" tIns="45720" rIns="0" bIns="45720" rtlCol="0" anchor="b">
            <a:normAutofit/>
          </a:bodyPr>
          <a:lstStyle>
            <a:lvl1pPr>
              <a:defRPr lang="en-US" sz="2800" b="1" i="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Name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6" y="3737980"/>
            <a:ext cx="4177978" cy="2336749"/>
          </a:xfrm>
        </p:spPr>
        <p:txBody>
          <a:bodyPr lIns="0" rIns="0">
            <a:normAutofit/>
          </a:bodyPr>
          <a:lstStyle>
            <a:lvl1pPr marL="0" indent="0">
              <a:lnSpc>
                <a:spcPct val="100000"/>
              </a:lnSpc>
              <a:spcBef>
                <a:spcPts val="0"/>
              </a:spcBef>
              <a:buNone/>
              <a:defRPr sz="1600" b="0" i="0">
                <a:solidFill>
                  <a:schemeClr val="bg1">
                    <a:lumMod val="85000"/>
                  </a:schemeClr>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Title</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342484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DBBD2CF4-1E90-A941-8678-001223FD4124}"/>
              </a:ext>
            </a:extLst>
          </p:cNvPr>
          <p:cNvSpPr>
            <a:spLocks noGrp="1"/>
          </p:cNvSpPr>
          <p:nvPr>
            <p:ph type="pic" sz="quarter" idx="10"/>
          </p:nvPr>
        </p:nvSpPr>
        <p:spPr>
          <a:xfrm>
            <a:off x="5841153" y="0"/>
            <a:ext cx="6096000" cy="6857999"/>
          </a:xfrm>
        </p:spPr>
        <p:txBody>
          <a:bodyPr/>
          <a:lstStyle/>
          <a:p>
            <a:endParaRPr lang="en-US"/>
          </a:p>
        </p:txBody>
      </p:sp>
      <p:pic>
        <p:nvPicPr>
          <p:cNvPr id="10" name="Picture 9">
            <a:extLst>
              <a:ext uri="{FF2B5EF4-FFF2-40B4-BE49-F238E27FC236}">
                <a16:creationId xmlns:a16="http://schemas.microsoft.com/office/drawing/2014/main" id="{32686F78-65B2-0E49-8DF8-40FC0342AF0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2" name="Footer Placeholder 3">
            <a:extLst>
              <a:ext uri="{FF2B5EF4-FFF2-40B4-BE49-F238E27FC236}">
                <a16:creationId xmlns:a16="http://schemas.microsoft.com/office/drawing/2014/main" id="{52D83BB8-F802-134A-8FBD-58FBE66F5DB5}"/>
              </a:ext>
            </a:extLst>
          </p:cNvPr>
          <p:cNvSpPr>
            <a:spLocks noGrp="1"/>
          </p:cNvSpPr>
          <p:nvPr>
            <p:ph type="ftr" sz="quarter" idx="3"/>
          </p:nvPr>
        </p:nvSpPr>
        <p:spPr>
          <a:xfrm>
            <a:off x="1311743"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3" name="Slide Number Placeholder 3">
            <a:extLst>
              <a:ext uri="{FF2B5EF4-FFF2-40B4-BE49-F238E27FC236}">
                <a16:creationId xmlns:a16="http://schemas.microsoft.com/office/drawing/2014/main" id="{40FD123E-C2AE-DF4D-9707-BCE8466A57B4}"/>
              </a:ext>
            </a:extLst>
          </p:cNvPr>
          <p:cNvSpPr>
            <a:spLocks noGrp="1"/>
          </p:cNvSpPr>
          <p:nvPr>
            <p:ph type="sldNum" sz="quarter" idx="4"/>
          </p:nvPr>
        </p:nvSpPr>
        <p:spPr>
          <a:xfrm>
            <a:off x="733180"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2815050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afe Harbor RevRec Star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85F8D10-D7C7-384F-BEF4-6699AC6D6831}"/>
              </a:ext>
            </a:extLst>
          </p:cNvPr>
          <p:cNvSpPr txBox="1"/>
          <p:nvPr userDrawn="1"/>
        </p:nvSpPr>
        <p:spPr>
          <a:xfrm>
            <a:off x="694943" y="2302160"/>
            <a:ext cx="10675910" cy="3693319"/>
          </a:xfrm>
          <a:prstGeom prst="rect">
            <a:avLst/>
          </a:prstGeom>
          <a:noFill/>
        </p:spPr>
        <p:txBody>
          <a:bodyPr wrap="square" rtlCol="0">
            <a:spAutoFit/>
          </a:bodyPr>
          <a:lstStyle/>
          <a:p>
            <a:pPr marL="0" indent="0">
              <a:buNone/>
            </a:pPr>
            <a:r>
              <a:rPr lang="en-US" sz="1800" b="0" i="0" dirty="0">
                <a:solidFill>
                  <a:schemeClr val="bg1"/>
                </a:solidFill>
                <a:latin typeface="Oracle Sans Light" panose="020B0403020204020204" pitchFamily="34" charset="0"/>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a:p>
            <a:pPr marL="0" indent="0">
              <a:buNone/>
            </a:pPr>
            <a:endParaRPr lang="en-US" sz="1800" b="0" i="0" dirty="0">
              <a:solidFill>
                <a:schemeClr val="bg1"/>
              </a:solidFill>
              <a:latin typeface="Oracle Sans Light" panose="020B0403020204020204" pitchFamily="34" charset="0"/>
              <a:cs typeface="Oracle Sans Light" panose="020B0403020204020204" pitchFamily="34" charset="0"/>
            </a:endParaRPr>
          </a:p>
          <a:p>
            <a:r>
              <a:rPr lang="en-US" sz="1800" b="0" i="0" kern="1200" dirty="0">
                <a:solidFill>
                  <a:schemeClr val="bg1"/>
                </a:solidFill>
                <a:latin typeface="Oracle Sans Light" panose="020B0403020204020204" pitchFamily="34" charset="0"/>
                <a:ea typeface="+mn-ea"/>
                <a:cs typeface="Oracle Sans Light" panose="020B0403020204020204" pitchFamily="34" charset="0"/>
              </a:rPr>
              <a:t>Statements in this presentation relating to Oracle’s future plans, expectations, beliefs, intentions and prospects are “forward-looking statements” and are subject to material risks and uncertainties. A detailed discussion of these factors and other risks that affect our business is contained in Oracle’s Securities and Exchange Commission (SEC) filings, including our most recent reports on Form 10-K and Form 10-Q under the heading “Risk Factors.” These filings are available on the SEC’s website or on Oracle’s website at </a:t>
            </a:r>
            <a:r>
              <a:rPr lang="en-US" sz="1800" b="0" i="0" kern="1200" dirty="0">
                <a:solidFill>
                  <a:schemeClr val="bg1"/>
                </a:solidFill>
                <a:latin typeface="Oracle Sans Light" panose="020B0403020204020204" pitchFamily="34" charset="0"/>
                <a:ea typeface="+mn-ea"/>
                <a:cs typeface="Oracle Sans Light" panose="020B0403020204020204" pitchFamily="34" charset="0"/>
                <a:hlinkClick r:id="rId2">
                  <a:extLst>
                    <a:ext uri="{A12FA001-AC4F-418D-AE19-62706E023703}">
                      <ahyp:hlinkClr xmlns="" xmlns:ahyp="http://schemas.microsoft.com/office/drawing/2018/hyperlinkcolor" val="tx"/>
                    </a:ext>
                  </a:extLst>
                </a:hlinkClick>
              </a:rPr>
              <a:t>http://www.oracle.com/investor</a:t>
            </a:r>
            <a:r>
              <a:rPr lang="en-US" sz="1800" b="0" i="0" kern="1200" dirty="0">
                <a:solidFill>
                  <a:schemeClr val="bg1"/>
                </a:solidFill>
                <a:latin typeface="Oracle Sans Light" panose="020B0403020204020204" pitchFamily="34" charset="0"/>
                <a:ea typeface="+mn-ea"/>
                <a:cs typeface="Oracle Sans Light" panose="020B0403020204020204" pitchFamily="34" charset="0"/>
              </a:rPr>
              <a:t>. All information in this presentation is current as of September 2019 and Oracle undertakes no duty to update any statement in light of new information or future events.</a:t>
            </a:r>
          </a:p>
        </p:txBody>
      </p:sp>
      <p:pic>
        <p:nvPicPr>
          <p:cNvPr id="5" name="Picture 4" descr="A close up of an animal&#10;&#10;Description automatically generated">
            <a:extLst>
              <a:ext uri="{FF2B5EF4-FFF2-40B4-BE49-F238E27FC236}">
                <a16:creationId xmlns:a16="http://schemas.microsoft.com/office/drawing/2014/main" id="{EFB9E9CD-D1E8-2941-B6E9-04C71E3BFC82}"/>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r="29573"/>
          <a:stretch/>
        </p:blipFill>
        <p:spPr>
          <a:xfrm>
            <a:off x="6337183" y="565565"/>
            <a:ext cx="5854818" cy="3169433"/>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14" name="Rectangle 13">
            <a:extLst>
              <a:ext uri="{FF2B5EF4-FFF2-40B4-BE49-F238E27FC236}">
                <a16:creationId xmlns:a16="http://schemas.microsoft.com/office/drawing/2014/main" id="{05D2C10D-F209-B443-9F3C-0B55EDFF601F}"/>
              </a:ext>
            </a:extLst>
          </p:cNvPr>
          <p:cNvSpPr/>
          <p:nvPr userDrawn="1"/>
        </p:nvSpPr>
        <p:spPr>
          <a:xfrm>
            <a:off x="761287" y="1975427"/>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0C5EC1D-19D0-DE44-8368-6C242495923F}"/>
              </a:ext>
            </a:extLst>
          </p:cNvPr>
          <p:cNvSpPr txBox="1"/>
          <p:nvPr userDrawn="1"/>
        </p:nvSpPr>
        <p:spPr>
          <a:xfrm>
            <a:off x="678195" y="1267796"/>
            <a:ext cx="6034295" cy="369332"/>
          </a:xfrm>
          <a:prstGeom prst="rect">
            <a:avLst/>
          </a:prstGeom>
          <a:noFill/>
        </p:spPr>
        <p:txBody>
          <a:bodyPr wrap="square" rtlCol="0">
            <a:spAutoFit/>
          </a:bodyPr>
          <a:lstStyle/>
          <a:p>
            <a:r>
              <a:rPr lang="en-US" b="1" i="0" dirty="0">
                <a:solidFill>
                  <a:schemeClr val="bg1"/>
                </a:solidFill>
                <a:latin typeface="Oracle Sans" panose="020B0503020204020204" pitchFamily="34" charset="0"/>
                <a:cs typeface="Oracle Sans" panose="020B0503020204020204" pitchFamily="34" charset="0"/>
              </a:rPr>
              <a:t>Safe Harbor</a:t>
            </a:r>
          </a:p>
        </p:txBody>
      </p:sp>
      <p:pic>
        <p:nvPicPr>
          <p:cNvPr id="10" name="Picture 9">
            <a:extLst>
              <a:ext uri="{FF2B5EF4-FFF2-40B4-BE49-F238E27FC236}">
                <a16:creationId xmlns:a16="http://schemas.microsoft.com/office/drawing/2014/main" id="{E861C541-A3FC-F74D-8C8E-1CDBE0F567B6}"/>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3" name="Footer Placeholder 3">
            <a:extLst>
              <a:ext uri="{FF2B5EF4-FFF2-40B4-BE49-F238E27FC236}">
                <a16:creationId xmlns:a16="http://schemas.microsoft.com/office/drawing/2014/main" id="{432CF717-9A3C-2449-BEB0-231565F14A60}"/>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5" name="Slide Number Placeholder 3">
            <a:extLst>
              <a:ext uri="{FF2B5EF4-FFF2-40B4-BE49-F238E27FC236}">
                <a16:creationId xmlns:a16="http://schemas.microsoft.com/office/drawing/2014/main" id="{961A0FD7-B27F-7E4B-AA7A-255BCED0093F}"/>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131688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afe Harbor RevRec En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85F8D10-D7C7-384F-BEF4-6699AC6D6831}"/>
              </a:ext>
            </a:extLst>
          </p:cNvPr>
          <p:cNvSpPr txBox="1"/>
          <p:nvPr userDrawn="1"/>
        </p:nvSpPr>
        <p:spPr>
          <a:xfrm>
            <a:off x="678195" y="2302160"/>
            <a:ext cx="10675910" cy="3693319"/>
          </a:xfrm>
          <a:prstGeom prst="rect">
            <a:avLst/>
          </a:prstGeom>
          <a:noFill/>
        </p:spPr>
        <p:txBody>
          <a:bodyPr wrap="square" rtlCol="0">
            <a:spAutoFit/>
          </a:bodyPr>
          <a:lstStyle/>
          <a:p>
            <a:pPr marL="0" indent="0">
              <a:buNone/>
            </a:pPr>
            <a:r>
              <a:rPr lang="en-US" sz="1800" b="0" i="0" dirty="0">
                <a:solidFill>
                  <a:schemeClr val="bg1"/>
                </a:solidFill>
                <a:latin typeface="Oracle Sans Light" panose="020B0403020204020204" pitchFamily="34" charset="0"/>
                <a:cs typeface="Oracle Sans Light" panose="020B0403020204020204" pitchFamily="34" charset="0"/>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a:p>
            <a:pPr marL="0" indent="0">
              <a:buNone/>
            </a:pPr>
            <a:endParaRPr lang="en-US" sz="1800" b="0" i="0" dirty="0">
              <a:solidFill>
                <a:schemeClr val="bg1"/>
              </a:solidFill>
              <a:latin typeface="Oracle Sans Light" panose="020B0403020204020204" pitchFamily="34" charset="0"/>
              <a:cs typeface="Oracle Sans Light" panose="020B0403020204020204" pitchFamily="34" charset="0"/>
            </a:endParaRPr>
          </a:p>
          <a:p>
            <a:r>
              <a:rPr lang="en-US" sz="1800" b="0" i="0" kern="1200" dirty="0">
                <a:solidFill>
                  <a:schemeClr val="bg1"/>
                </a:solidFill>
                <a:latin typeface="Oracle Sans Light" panose="020B0403020204020204" pitchFamily="34" charset="0"/>
                <a:ea typeface="+mn-ea"/>
                <a:cs typeface="Oracle Sans Light" panose="020B0403020204020204" pitchFamily="34" charset="0"/>
              </a:rPr>
              <a:t>Statements in this presentation relating to Oracle’s future plans, expectations, beliefs, intentions and prospects are “forward-looking statements” and are subject to material risks and uncertainties. A detailed discussion of these factors and other risks that affect our business is contained in Oracle’s Securities and Exchange Commission (SEC) filings, including our most recent reports on Form 10-K and Form 10-Q under the heading “Risk Factors.” These filings are available on the SEC’s website or on Oracle’s website at </a:t>
            </a:r>
            <a:r>
              <a:rPr lang="en-US" sz="1800" b="0" i="0" kern="1200" dirty="0">
                <a:solidFill>
                  <a:schemeClr val="bg1"/>
                </a:solidFill>
                <a:latin typeface="Oracle Sans Light" panose="020B0403020204020204" pitchFamily="34" charset="0"/>
                <a:ea typeface="+mn-ea"/>
                <a:cs typeface="Oracle Sans Light" panose="020B0403020204020204" pitchFamily="34" charset="0"/>
                <a:hlinkClick r:id="rId2">
                  <a:extLst>
                    <a:ext uri="{A12FA001-AC4F-418D-AE19-62706E023703}">
                      <ahyp:hlinkClr xmlns="" xmlns:ahyp="http://schemas.microsoft.com/office/drawing/2018/hyperlinkcolor" val="tx"/>
                    </a:ext>
                  </a:extLst>
                </a:hlinkClick>
              </a:rPr>
              <a:t>http://www.oracle.com/investor</a:t>
            </a:r>
            <a:r>
              <a:rPr lang="en-US" sz="1800" b="0" i="0" kern="1200" dirty="0">
                <a:solidFill>
                  <a:schemeClr val="bg1"/>
                </a:solidFill>
                <a:latin typeface="Oracle Sans Light" panose="020B0403020204020204" pitchFamily="34" charset="0"/>
                <a:ea typeface="+mn-ea"/>
                <a:cs typeface="Oracle Sans Light" panose="020B0403020204020204" pitchFamily="34" charset="0"/>
              </a:rPr>
              <a:t>. All information in this presentation is current as of September 2019 and Oracle undertakes no duty to update any statement in light of new information or future events.</a:t>
            </a:r>
          </a:p>
        </p:txBody>
      </p:sp>
      <p:pic>
        <p:nvPicPr>
          <p:cNvPr id="5" name="Picture 4" descr="A close up of an animal&#10;&#10;Description automatically generated">
            <a:extLst>
              <a:ext uri="{FF2B5EF4-FFF2-40B4-BE49-F238E27FC236}">
                <a16:creationId xmlns:a16="http://schemas.microsoft.com/office/drawing/2014/main" id="{EFB9E9CD-D1E8-2941-B6E9-04C71E3BFC82}"/>
              </a:ext>
            </a:extLst>
          </p:cNvPr>
          <p:cNvPicPr>
            <a:picLocks noChangeAspect="1"/>
          </p:cNvPicPr>
          <p:nvPr userDrawn="1"/>
        </p:nvPicPr>
        <p:blipFill rotWithShape="1">
          <a:blip r:embed="rId3">
            <a:alphaModFix amt="20000"/>
            <a:extLst>
              <a:ext uri="{28A0092B-C50C-407E-A947-70E740481C1C}">
                <a14:useLocalDpi xmlns:a14="http://schemas.microsoft.com/office/drawing/2010/main" val="0"/>
              </a:ext>
            </a:extLst>
          </a:blip>
          <a:srcRect r="29573"/>
          <a:stretch/>
        </p:blipFill>
        <p:spPr>
          <a:xfrm>
            <a:off x="6337183" y="565565"/>
            <a:ext cx="5854818" cy="3169433"/>
          </a:xfrm>
          <a:prstGeom prst="rect">
            <a:avLst/>
          </a:prstGeom>
        </p:spPr>
      </p:pic>
      <p:pic>
        <p:nvPicPr>
          <p:cNvPr id="8" name="Picture 7">
            <a:extLst>
              <a:ext uri="{FF2B5EF4-FFF2-40B4-BE49-F238E27FC236}">
                <a16:creationId xmlns:a16="http://schemas.microsoft.com/office/drawing/2014/main" id="{D80E6547-E553-8B4C-B613-A55206049B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14" name="Rectangle 13">
            <a:extLst>
              <a:ext uri="{FF2B5EF4-FFF2-40B4-BE49-F238E27FC236}">
                <a16:creationId xmlns:a16="http://schemas.microsoft.com/office/drawing/2014/main" id="{05D2C10D-F209-B443-9F3C-0B55EDFF601F}"/>
              </a:ext>
            </a:extLst>
          </p:cNvPr>
          <p:cNvSpPr/>
          <p:nvPr userDrawn="1"/>
        </p:nvSpPr>
        <p:spPr>
          <a:xfrm>
            <a:off x="761287" y="1975427"/>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0C5EC1D-19D0-DE44-8368-6C242495923F}"/>
              </a:ext>
            </a:extLst>
          </p:cNvPr>
          <p:cNvSpPr txBox="1"/>
          <p:nvPr userDrawn="1"/>
        </p:nvSpPr>
        <p:spPr>
          <a:xfrm>
            <a:off x="678195" y="1267796"/>
            <a:ext cx="6034295" cy="369332"/>
          </a:xfrm>
          <a:prstGeom prst="rect">
            <a:avLst/>
          </a:prstGeom>
          <a:noFill/>
        </p:spPr>
        <p:txBody>
          <a:bodyPr wrap="square" rtlCol="0">
            <a:spAutoFit/>
          </a:bodyPr>
          <a:lstStyle/>
          <a:p>
            <a:r>
              <a:rPr lang="en-US" b="1" i="0" dirty="0">
                <a:solidFill>
                  <a:schemeClr val="bg1"/>
                </a:solidFill>
                <a:latin typeface="Oracle Sans" panose="020B0503020204020204" pitchFamily="34" charset="0"/>
                <a:cs typeface="Oracle Sans" panose="020B0503020204020204" pitchFamily="34" charset="0"/>
              </a:rPr>
              <a:t>Safe Harbor</a:t>
            </a:r>
          </a:p>
        </p:txBody>
      </p:sp>
      <p:pic>
        <p:nvPicPr>
          <p:cNvPr id="10" name="Picture 9">
            <a:extLst>
              <a:ext uri="{FF2B5EF4-FFF2-40B4-BE49-F238E27FC236}">
                <a16:creationId xmlns:a16="http://schemas.microsoft.com/office/drawing/2014/main" id="{58F490A4-145F-B042-A581-68EF5905AA7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2" name="Footer Placeholder 3">
            <a:extLst>
              <a:ext uri="{FF2B5EF4-FFF2-40B4-BE49-F238E27FC236}">
                <a16:creationId xmlns:a16="http://schemas.microsoft.com/office/drawing/2014/main" id="{24104D1E-CC2A-0840-BC0C-84B208A81CA0}"/>
              </a:ext>
            </a:extLst>
          </p:cNvPr>
          <p:cNvSpPr>
            <a:spLocks noGrp="1"/>
          </p:cNvSpPr>
          <p:nvPr>
            <p:ph type="ftr" sz="quarter" idx="3"/>
          </p:nvPr>
        </p:nvSpPr>
        <p:spPr>
          <a:xfrm>
            <a:off x="1339850"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3" name="Slide Number Placeholder 3">
            <a:extLst>
              <a:ext uri="{FF2B5EF4-FFF2-40B4-BE49-F238E27FC236}">
                <a16:creationId xmlns:a16="http://schemas.microsoft.com/office/drawing/2014/main" id="{F0DE977E-2CE5-7C42-95F1-8EFD80AC55F9}"/>
              </a:ext>
            </a:extLst>
          </p:cNvPr>
          <p:cNvSpPr>
            <a:spLocks noGrp="1"/>
          </p:cNvSpPr>
          <p:nvPr>
            <p:ph type="sldNum" sz="quarter" idx="4"/>
          </p:nvPr>
        </p:nvSpPr>
        <p:spPr>
          <a:xfrm>
            <a:off x="761287"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249816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OW Thank You">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5E3A32-1D20-FB48-82F9-74D53A933C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417" r="1"/>
          <a:stretch/>
        </p:blipFill>
        <p:spPr>
          <a:xfrm>
            <a:off x="5415516" y="0"/>
            <a:ext cx="6776483" cy="6858000"/>
          </a:xfrm>
          <a:prstGeom prst="rect">
            <a:avLst/>
          </a:prstGeom>
        </p:spPr>
      </p:pic>
      <p:sp>
        <p:nvSpPr>
          <p:cNvPr id="16" name="Rectangle 15">
            <a:extLst>
              <a:ext uri="{FF2B5EF4-FFF2-40B4-BE49-F238E27FC236}">
                <a16:creationId xmlns:a16="http://schemas.microsoft.com/office/drawing/2014/main" id="{B21867B2-AB36-DA4B-BD46-D6E6A69BDC13}"/>
              </a:ext>
            </a:extLst>
          </p:cNvPr>
          <p:cNvSpPr/>
          <p:nvPr userDrawn="1"/>
        </p:nvSpPr>
        <p:spPr>
          <a:xfrm>
            <a:off x="768096" y="755354"/>
            <a:ext cx="6206862" cy="5338988"/>
          </a:xfrm>
          <a:prstGeom prst="rect">
            <a:avLst/>
          </a:prstGeom>
          <a:solidFill>
            <a:srgbClr val="F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1398961" y="1781200"/>
            <a:ext cx="4951768" cy="844095"/>
          </a:xfrm>
        </p:spPr>
        <p:txBody>
          <a:bodyPr vert="horz" lIns="0" tIns="45720" rIns="0" bIns="45720" rtlCol="0" anchor="b">
            <a:normAutofit/>
          </a:bodyPr>
          <a:lstStyle>
            <a:lvl1pPr>
              <a:defRPr lang="en-US" sz="2800" b="1" i="0">
                <a:solidFill>
                  <a:schemeClr val="tx2"/>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Thank You</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1398961" y="3737980"/>
            <a:ext cx="4177978" cy="2336749"/>
          </a:xfrm>
        </p:spPr>
        <p:txBody>
          <a:bodyPr lIns="0" rIns="0">
            <a:normAutofit/>
          </a:bodyPr>
          <a:lstStyle>
            <a:lvl1pPr marL="0" indent="0">
              <a:lnSpc>
                <a:spcPct val="100000"/>
              </a:lnSpc>
              <a:spcBef>
                <a:spcPts val="0"/>
              </a:spcBef>
              <a:buNone/>
              <a:defRPr sz="1600" b="0" i="0">
                <a:solidFill>
                  <a:schemeClr val="tx2"/>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Name</a:t>
            </a:r>
          </a:p>
          <a:p>
            <a:endParaRPr lang="en-US" dirty="0"/>
          </a:p>
          <a:p>
            <a:r>
              <a:rPr lang="en-US" dirty="0"/>
              <a:t>Title</a:t>
            </a:r>
          </a:p>
          <a:p>
            <a:r>
              <a:rPr lang="en-US" dirty="0"/>
              <a:t>Title</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1392152" y="3424848"/>
            <a:ext cx="310896" cy="36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492B981-4AE0-2A40-8972-DF3543B87A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0" name="Footer Placeholder 3">
            <a:extLst>
              <a:ext uri="{FF2B5EF4-FFF2-40B4-BE49-F238E27FC236}">
                <a16:creationId xmlns:a16="http://schemas.microsoft.com/office/drawing/2014/main" id="{FCF83E21-7775-E34F-BAD9-471E4325BFDA}"/>
              </a:ext>
            </a:extLst>
          </p:cNvPr>
          <p:cNvSpPr>
            <a:spLocks noGrp="1"/>
          </p:cNvSpPr>
          <p:nvPr>
            <p:ph type="ftr" sz="quarter" idx="3"/>
          </p:nvPr>
        </p:nvSpPr>
        <p:spPr>
          <a:xfrm>
            <a:off x="1311743"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1" name="Slide Number Placeholder 3">
            <a:extLst>
              <a:ext uri="{FF2B5EF4-FFF2-40B4-BE49-F238E27FC236}">
                <a16:creationId xmlns:a16="http://schemas.microsoft.com/office/drawing/2014/main" id="{773D1456-6664-CC43-B9DD-E9098FC21542}"/>
              </a:ext>
            </a:extLst>
          </p:cNvPr>
          <p:cNvSpPr>
            <a:spLocks noGrp="1"/>
          </p:cNvSpPr>
          <p:nvPr>
            <p:ph type="sldNum" sz="quarter" idx="4"/>
          </p:nvPr>
        </p:nvSpPr>
        <p:spPr>
          <a:xfrm>
            <a:off x="733180"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59738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OW Guest Title">
    <p:bg>
      <p:bgPr>
        <a:solidFill>
          <a:srgbClr val="703F4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C3E251-F4D9-CE45-B8C9-C097973A2B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2370987"/>
            <a:ext cx="4951768" cy="844095"/>
          </a:xfrm>
        </p:spPr>
        <p:txBody>
          <a:bodyPr vert="horz" lIns="0" tIns="45720" rIns="0" bIns="45720" rtlCol="0" anchor="b">
            <a:normAutofit/>
          </a:bodyPr>
          <a:lstStyle>
            <a:lvl1pPr>
              <a:defRPr lang="en-US" sz="2800" b="1" i="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Name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6" y="3737980"/>
            <a:ext cx="4177978" cy="2336749"/>
          </a:xfrm>
        </p:spPr>
        <p:txBody>
          <a:bodyPr lIns="0" rIns="0">
            <a:normAutofit/>
          </a:bodyPr>
          <a:lstStyle>
            <a:lvl1pPr marL="0" indent="0">
              <a:lnSpc>
                <a:spcPct val="100000"/>
              </a:lnSpc>
              <a:spcBef>
                <a:spcPts val="0"/>
              </a:spcBef>
              <a:buNone/>
              <a:defRPr sz="1600" b="0" i="0">
                <a:solidFill>
                  <a:schemeClr val="bg1"/>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Title</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3424848"/>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6C6AE12F-6D6E-994F-8A9D-32F8AB313C46}"/>
              </a:ext>
            </a:extLst>
          </p:cNvPr>
          <p:cNvSpPr>
            <a:spLocks noGrp="1"/>
          </p:cNvSpPr>
          <p:nvPr>
            <p:ph type="pic" sz="quarter" idx="10"/>
          </p:nvPr>
        </p:nvSpPr>
        <p:spPr>
          <a:xfrm>
            <a:off x="6096000" y="0"/>
            <a:ext cx="6096000" cy="6858000"/>
          </a:xfrm>
        </p:spPr>
        <p:txBody>
          <a:bodyPr/>
          <a:lstStyle/>
          <a:p>
            <a:endParaRPr lang="en-US"/>
          </a:p>
        </p:txBody>
      </p:sp>
      <p:sp>
        <p:nvSpPr>
          <p:cNvPr id="9" name="Footer Placeholder 3">
            <a:extLst>
              <a:ext uri="{FF2B5EF4-FFF2-40B4-BE49-F238E27FC236}">
                <a16:creationId xmlns:a16="http://schemas.microsoft.com/office/drawing/2014/main" id="{AC80922D-3FCC-DF44-B102-7FF0D5BA1F7A}"/>
              </a:ext>
            </a:extLst>
          </p:cNvPr>
          <p:cNvSpPr>
            <a:spLocks noGrp="1"/>
          </p:cNvSpPr>
          <p:nvPr>
            <p:ph type="ftr" sz="quarter" idx="3"/>
          </p:nvPr>
        </p:nvSpPr>
        <p:spPr>
          <a:xfrm>
            <a:off x="1311743"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0" name="Slide Number Placeholder 3">
            <a:extLst>
              <a:ext uri="{FF2B5EF4-FFF2-40B4-BE49-F238E27FC236}">
                <a16:creationId xmlns:a16="http://schemas.microsoft.com/office/drawing/2014/main" id="{3F601AF2-CB96-FB47-93A1-06A0F51BB9F9}"/>
              </a:ext>
            </a:extLst>
          </p:cNvPr>
          <p:cNvSpPr>
            <a:spLocks noGrp="1"/>
          </p:cNvSpPr>
          <p:nvPr>
            <p:ph type="sldNum" sz="quarter" idx="4"/>
          </p:nvPr>
        </p:nvSpPr>
        <p:spPr>
          <a:xfrm>
            <a:off x="733180"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362439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OW Agenda">
    <p:spTree>
      <p:nvGrpSpPr>
        <p:cNvPr id="1" name=""/>
        <p:cNvGrpSpPr/>
        <p:nvPr/>
      </p:nvGrpSpPr>
      <p:grpSpPr>
        <a:xfrm>
          <a:off x="0" y="0"/>
          <a:ext cx="0" cy="0"/>
          <a:chOff x="0" y="0"/>
          <a:chExt cx="0" cy="0"/>
        </a:xfrm>
      </p:grpSpPr>
      <p:pic>
        <p:nvPicPr>
          <p:cNvPr id="9" name="Picture 8" descr="A picture containing container, basket&#10;&#10;Description automatically generated">
            <a:extLst>
              <a:ext uri="{FF2B5EF4-FFF2-40B4-BE49-F238E27FC236}">
                <a16:creationId xmlns:a16="http://schemas.microsoft.com/office/drawing/2014/main" id="{854C4F1B-5FB4-8C48-B352-99B254FA24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098"/>
          <a:stretch/>
        </p:blipFill>
        <p:spPr>
          <a:xfrm>
            <a:off x="7080948" y="212826"/>
            <a:ext cx="5111051" cy="2299468"/>
          </a:xfrm>
          <a:prstGeom prst="rect">
            <a:avLst/>
          </a:prstGeom>
        </p:spPr>
      </p:pic>
      <p:grpSp>
        <p:nvGrpSpPr>
          <p:cNvPr id="4" name="Group 3">
            <a:extLst>
              <a:ext uri="{FF2B5EF4-FFF2-40B4-BE49-F238E27FC236}">
                <a16:creationId xmlns:a16="http://schemas.microsoft.com/office/drawing/2014/main" id="{F7DFBE94-74A2-954E-835D-D3A403750427}"/>
              </a:ext>
            </a:extLst>
          </p:cNvPr>
          <p:cNvGrpSpPr/>
          <p:nvPr userDrawn="1"/>
        </p:nvGrpSpPr>
        <p:grpSpPr>
          <a:xfrm>
            <a:off x="3281742" y="5775496"/>
            <a:ext cx="1233073" cy="299478"/>
            <a:chOff x="10266201" y="4638361"/>
            <a:chExt cx="1233073" cy="299478"/>
          </a:xfrm>
        </p:grpSpPr>
        <p:sp>
          <p:nvSpPr>
            <p:cNvPr id="10" name="Rectangle 9">
              <a:extLst>
                <a:ext uri="{FF2B5EF4-FFF2-40B4-BE49-F238E27FC236}">
                  <a16:creationId xmlns:a16="http://schemas.microsoft.com/office/drawing/2014/main" id="{2BA10860-07D3-1A4B-8B52-69FDEB228A00}"/>
                </a:ext>
              </a:extLst>
            </p:cNvPr>
            <p:cNvSpPr/>
            <p:nvPr userDrawn="1"/>
          </p:nvSpPr>
          <p:spPr>
            <a:xfrm>
              <a:off x="10266201" y="4884559"/>
              <a:ext cx="261122"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8CE354-4375-7947-A5F2-81A80C5EC1F7}"/>
                </a:ext>
              </a:extLst>
            </p:cNvPr>
            <p:cNvSpPr/>
            <p:nvPr userDrawn="1"/>
          </p:nvSpPr>
          <p:spPr>
            <a:xfrm>
              <a:off x="10855632" y="4638361"/>
              <a:ext cx="643642" cy="573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331646-206C-584A-8040-FBE54C7289E1}"/>
                </a:ext>
              </a:extLst>
            </p:cNvPr>
            <p:cNvSpPr/>
            <p:nvPr userDrawn="1"/>
          </p:nvSpPr>
          <p:spPr>
            <a:xfrm>
              <a:off x="10656361" y="4884559"/>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5" y="783026"/>
            <a:ext cx="10669101" cy="844095"/>
          </a:xfrm>
        </p:spPr>
        <p:txBody>
          <a:bodyPr vert="horz" lIns="0" tIns="45720" rIns="0" bIns="45720" rtlCol="0" anchor="b">
            <a:normAutofit/>
          </a:bodyPr>
          <a:lstStyle>
            <a:lvl1pPr>
              <a:defRPr lang="en-US" sz="1600">
                <a:latin typeface="Oracle Sans Extra Bold" panose="020B0803020204020204" pitchFamily="34" charset="0"/>
                <a:ea typeface="+mn-ea"/>
                <a:cs typeface="Oracle Sans Extra Bold" panose="020B0803020204020204" pitchFamily="34" charset="0"/>
              </a:defRPr>
            </a:lvl1pPr>
          </a:lstStyle>
          <a:p>
            <a:pPr marL="0" lvl="0" indent="0">
              <a:spcBef>
                <a:spcPts val="1000"/>
              </a:spcBef>
              <a:buFont typeface="Arial" panose="020B0604020202020204" pitchFamily="34" charset="0"/>
            </a:pPr>
            <a:r>
              <a:rPr lang="en-US" dirty="0"/>
              <a:t>Agenda</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5" y="2288558"/>
            <a:ext cx="5029200" cy="544527"/>
          </a:xfrm>
        </p:spPr>
        <p:txBody>
          <a:bodyPr lIns="0" rIns="0">
            <a:normAutofit/>
          </a:bodyPr>
          <a:lstStyle>
            <a:lvl1pPr marL="0" indent="0">
              <a:lnSpc>
                <a:spcPct val="100000"/>
              </a:lnSpc>
              <a:spcBef>
                <a:spcPts val="0"/>
              </a:spcBef>
              <a:spcAft>
                <a:spcPts val="1200"/>
              </a:spcAft>
              <a:buSzPct val="70000"/>
              <a:buFont typeface="Arial" panose="020B0604020202020204" pitchFamily="34" charset="0"/>
              <a:buNone/>
              <a:tabLst/>
              <a:defRPr sz="3000" b="1" i="0">
                <a:solidFill>
                  <a:schemeClr val="accent2"/>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Day</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1975427"/>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00AD1749-1C8E-AD41-8D05-F1E78F61C9D5}"/>
              </a:ext>
            </a:extLst>
          </p:cNvPr>
          <p:cNvSpPr>
            <a:spLocks noGrp="1"/>
          </p:cNvSpPr>
          <p:nvPr>
            <p:ph type="body" sz="quarter" idx="10" hasCustomPrompt="1"/>
          </p:nvPr>
        </p:nvSpPr>
        <p:spPr>
          <a:xfrm>
            <a:off x="768095" y="2947988"/>
            <a:ext cx="822960" cy="3239072"/>
          </a:xfrm>
        </p:spPr>
        <p:txBody>
          <a:bodyPr lIns="0" rIns="0">
            <a:normAutofit/>
          </a:bodyPr>
          <a:lstStyle>
            <a:lvl1pPr>
              <a:lnSpc>
                <a:spcPts val="2500"/>
              </a:lnSpc>
              <a:spcBef>
                <a:spcPts val="0"/>
              </a:spcBef>
              <a:spcAft>
                <a:spcPts val="1200"/>
              </a:spcAft>
              <a:defRPr sz="1000" b="1" i="0">
                <a:latin typeface="Oracle Sans" panose="020B0503020204020204" pitchFamily="34" charset="0"/>
                <a:cs typeface="Oracle Sans" panose="020B0503020204020204" pitchFamily="34" charset="0"/>
              </a:defRPr>
            </a:lvl1pPr>
          </a:lstStyle>
          <a:p>
            <a:pPr lvl="0"/>
            <a:r>
              <a:rPr lang="en-US" dirty="0"/>
              <a:t>11:00-12:15</a:t>
            </a:r>
            <a:br>
              <a:rPr lang="en-US" dirty="0"/>
            </a:br>
            <a:endParaRPr lang="en-US" dirty="0"/>
          </a:p>
          <a:p>
            <a:pPr lvl="0"/>
            <a:r>
              <a:rPr lang="en-US" dirty="0"/>
              <a:t>4:45-6:00</a:t>
            </a:r>
            <a:br>
              <a:rPr lang="en-US" dirty="0"/>
            </a:br>
            <a:endParaRPr lang="en-US" dirty="0"/>
          </a:p>
          <a:p>
            <a:pPr lvl="0"/>
            <a:r>
              <a:rPr lang="en-US" dirty="0"/>
              <a:t>5:00-6:30</a:t>
            </a:r>
          </a:p>
        </p:txBody>
      </p:sp>
      <p:sp>
        <p:nvSpPr>
          <p:cNvPr id="18" name="Text Placeholder 17">
            <a:extLst>
              <a:ext uri="{FF2B5EF4-FFF2-40B4-BE49-F238E27FC236}">
                <a16:creationId xmlns:a16="http://schemas.microsoft.com/office/drawing/2014/main" id="{5A23BDF2-4CF1-B242-AF9C-FF0C2725A9C5}"/>
              </a:ext>
            </a:extLst>
          </p:cNvPr>
          <p:cNvSpPr>
            <a:spLocks noGrp="1"/>
          </p:cNvSpPr>
          <p:nvPr>
            <p:ph type="body" sz="quarter" idx="11" hasCustomPrompt="1"/>
          </p:nvPr>
        </p:nvSpPr>
        <p:spPr>
          <a:xfrm>
            <a:off x="1624519" y="2947988"/>
            <a:ext cx="4172776" cy="3239072"/>
          </a:xfrm>
        </p:spPr>
        <p:txBody>
          <a:bodyPr lIns="0" rIns="0">
            <a:noAutofit/>
          </a:bodyPr>
          <a:lstStyle>
            <a:lvl1pPr marL="0" marR="0" indent="0" algn="l" defTabSz="914400" rtl="0" eaLnBrk="1" fontAlgn="auto" latinLnBrk="0" hangingPunct="1">
              <a:lnSpc>
                <a:spcPts val="2500"/>
              </a:lnSpc>
              <a:spcBef>
                <a:spcPts val="0"/>
              </a:spcBef>
              <a:spcAft>
                <a:spcPts val="1200"/>
              </a:spcAft>
              <a:buClrTx/>
              <a:buSzTx/>
              <a:buFont typeface="Arial" panose="020B0604020202020204" pitchFamily="34" charset="0"/>
              <a:buNone/>
              <a:tabLst/>
              <a:defRPr lang="en-US" sz="1800" b="0" i="0" u="none" kern="1200" dirty="0" smtClean="0">
                <a:solidFill>
                  <a:schemeClr val="bg1">
                    <a:lumMod val="85000"/>
                  </a:schemeClr>
                </a:solidFill>
                <a:effectLst/>
                <a:latin typeface="Oracle Sans" panose="020B0503020204020204" pitchFamily="34" charset="0"/>
                <a:ea typeface="+mn-ea"/>
                <a:cs typeface="Oracle Sans" panose="020B0503020204020204" pitchFamily="34" charset="0"/>
              </a:defRPr>
            </a:lvl1pPr>
          </a:lstStyle>
          <a:p>
            <a:r>
              <a:rPr lang="en-US" dirty="0">
                <a:solidFill>
                  <a:srgbClr val="847B76"/>
                </a:solidFill>
                <a:effectLst/>
                <a:latin typeface="Oracle Sans Light" panose="020B0403020204020204" pitchFamily="34" charset="0"/>
              </a:rPr>
              <a:t>Enter Text Here</a:t>
            </a:r>
            <a:br>
              <a:rPr lang="en-US" dirty="0">
                <a:solidFill>
                  <a:srgbClr val="847B76"/>
                </a:solidFill>
                <a:effectLst/>
                <a:latin typeface="Oracle Sans Light" panose="020B0403020204020204" pitchFamily="34" charset="0"/>
              </a:rPr>
            </a:br>
            <a:r>
              <a:rPr lang="en-US" dirty="0" err="1">
                <a:solidFill>
                  <a:srgbClr val="847B76"/>
                </a:solidFill>
                <a:effectLst/>
                <a:latin typeface="Oracle Sans Light" panose="020B0403020204020204" pitchFamily="34" charset="0"/>
              </a:rPr>
              <a:t>Shift+Return</a:t>
            </a:r>
            <a:r>
              <a:rPr lang="en-US" dirty="0">
                <a:solidFill>
                  <a:srgbClr val="847B76"/>
                </a:solidFill>
                <a:effectLst/>
                <a:latin typeface="Oracle Sans Light" panose="020B0403020204020204" pitchFamily="34" charset="0"/>
              </a:rPr>
              <a:t> (Soft Return / Less Spacing)</a:t>
            </a:r>
          </a:p>
          <a:p>
            <a:pPr marL="0" marR="0" lvl="0" indent="0" algn="l" defTabSz="914400" rtl="0" eaLnBrk="1" fontAlgn="auto" latinLnBrk="0" hangingPunct="1">
              <a:lnSpc>
                <a:spcPts val="2200"/>
              </a:lnSpc>
              <a:spcBef>
                <a:spcPts val="0"/>
              </a:spcBef>
              <a:spcAft>
                <a:spcPts val="600"/>
              </a:spcAft>
              <a:buClrTx/>
              <a:buSzTx/>
              <a:buFont typeface="Arial" panose="020B0604020202020204" pitchFamily="34" charset="0"/>
              <a:buNone/>
              <a:tabLst/>
              <a:defRPr/>
            </a:pPr>
            <a:r>
              <a:rPr lang="en-US" dirty="0">
                <a:solidFill>
                  <a:srgbClr val="847B76"/>
                </a:solidFill>
                <a:effectLst/>
                <a:latin typeface="Oracle Sans Light" panose="020B0403020204020204" pitchFamily="34" charset="0"/>
              </a:rPr>
              <a:t>Next Agenda Item</a:t>
            </a:r>
            <a:br>
              <a:rPr lang="en-US" dirty="0">
                <a:solidFill>
                  <a:srgbClr val="847B76"/>
                </a:solidFill>
                <a:effectLst/>
                <a:latin typeface="Oracle Sans Light" panose="020B0403020204020204" pitchFamily="34" charset="0"/>
              </a:rPr>
            </a:br>
            <a:r>
              <a:rPr lang="en-US" dirty="0" err="1">
                <a:solidFill>
                  <a:srgbClr val="847B76"/>
                </a:solidFill>
                <a:effectLst/>
                <a:latin typeface="Oracle Sans Light" panose="020B0403020204020204" pitchFamily="34" charset="0"/>
              </a:rPr>
              <a:t>Shift+Return</a:t>
            </a:r>
            <a:r>
              <a:rPr lang="en-US" dirty="0">
                <a:solidFill>
                  <a:srgbClr val="847B76"/>
                </a:solidFill>
                <a:effectLst/>
                <a:latin typeface="Oracle Sans Light" panose="020B0403020204020204" pitchFamily="34" charset="0"/>
              </a:rPr>
              <a:t> (Soft Return / Less Spacing)</a:t>
            </a:r>
          </a:p>
          <a:p>
            <a:pPr marL="0" marR="0" lvl="0" indent="0" algn="l" defTabSz="914400" rtl="0" eaLnBrk="1" fontAlgn="auto" latinLnBrk="0" hangingPunct="1">
              <a:lnSpc>
                <a:spcPts val="2200"/>
              </a:lnSpc>
              <a:spcBef>
                <a:spcPts val="0"/>
              </a:spcBef>
              <a:spcAft>
                <a:spcPts val="600"/>
              </a:spcAft>
              <a:buClrTx/>
              <a:buSzTx/>
              <a:buFont typeface="Arial" panose="020B0604020202020204" pitchFamily="34" charset="0"/>
              <a:buNone/>
              <a:tabLst/>
              <a:defRPr/>
            </a:pPr>
            <a:r>
              <a:rPr lang="en-US" dirty="0">
                <a:solidFill>
                  <a:srgbClr val="847B76"/>
                </a:solidFill>
                <a:effectLst/>
                <a:latin typeface="Oracle Sans Light" panose="020B0403020204020204" pitchFamily="34" charset="0"/>
              </a:rPr>
              <a:t>Next Agenda Item</a:t>
            </a:r>
            <a:br>
              <a:rPr lang="en-US" dirty="0">
                <a:solidFill>
                  <a:srgbClr val="847B76"/>
                </a:solidFill>
                <a:effectLst/>
                <a:latin typeface="Oracle Sans Light" panose="020B0403020204020204" pitchFamily="34" charset="0"/>
              </a:rPr>
            </a:br>
            <a:r>
              <a:rPr lang="en-US" dirty="0" err="1">
                <a:solidFill>
                  <a:srgbClr val="847B76"/>
                </a:solidFill>
                <a:effectLst/>
                <a:latin typeface="Oracle Sans Light" panose="020B0403020204020204" pitchFamily="34" charset="0"/>
              </a:rPr>
              <a:t>Shift+Return</a:t>
            </a:r>
            <a:r>
              <a:rPr lang="en-US" dirty="0">
                <a:solidFill>
                  <a:srgbClr val="847B76"/>
                </a:solidFill>
                <a:effectLst/>
                <a:latin typeface="Oracle Sans Light" panose="020B0403020204020204" pitchFamily="34" charset="0"/>
              </a:rPr>
              <a:t> (Soft Return / Less Spacing)</a:t>
            </a:r>
          </a:p>
          <a:p>
            <a:endParaRPr lang="en-US" dirty="0">
              <a:solidFill>
                <a:srgbClr val="847B76"/>
              </a:solidFill>
              <a:effectLst/>
              <a:latin typeface="Oracle Sans Light" panose="020B0403020204020204" pitchFamily="34" charset="0"/>
            </a:endParaRPr>
          </a:p>
        </p:txBody>
      </p:sp>
      <p:sp>
        <p:nvSpPr>
          <p:cNvPr id="20" name="Text Placeholder 19">
            <a:extLst>
              <a:ext uri="{FF2B5EF4-FFF2-40B4-BE49-F238E27FC236}">
                <a16:creationId xmlns:a16="http://schemas.microsoft.com/office/drawing/2014/main" id="{9DAC5812-8F05-0440-9062-7A43B2DB6AA6}"/>
              </a:ext>
            </a:extLst>
          </p:cNvPr>
          <p:cNvSpPr>
            <a:spLocks noGrp="1"/>
          </p:cNvSpPr>
          <p:nvPr>
            <p:ph type="body" sz="quarter" idx="12" hasCustomPrompt="1"/>
          </p:nvPr>
        </p:nvSpPr>
        <p:spPr>
          <a:xfrm>
            <a:off x="6088270" y="2289175"/>
            <a:ext cx="5029200" cy="548640"/>
          </a:xfrm>
        </p:spPr>
        <p:txBody>
          <a:bodyPr vert="horz" lIns="0" tIns="45720" rIns="0" bIns="45720" rtlCol="0">
            <a:normAutofit/>
          </a:bodyPr>
          <a:lstStyle>
            <a:lvl1pPr>
              <a:defRPr lang="en-US" sz="3000" b="1" i="0" dirty="0">
                <a:solidFill>
                  <a:schemeClr val="accent2"/>
                </a:solidFill>
                <a:latin typeface="Oracle Sans" panose="020B0503020204020204" pitchFamily="34" charset="0"/>
                <a:ea typeface="Oracle Sans" panose="020B0503020204020204" pitchFamily="34" charset="0"/>
                <a:cs typeface="Oracle Sans" panose="020B0503020204020204" pitchFamily="34" charset="0"/>
              </a:defRPr>
            </a:lvl1pPr>
          </a:lstStyle>
          <a:p>
            <a:pPr lvl="0">
              <a:lnSpc>
                <a:spcPct val="100000"/>
              </a:lnSpc>
              <a:spcBef>
                <a:spcPts val="0"/>
              </a:spcBef>
              <a:spcAft>
                <a:spcPts val="1200"/>
              </a:spcAft>
              <a:buSzPct val="70000"/>
              <a:tabLst/>
            </a:pPr>
            <a:r>
              <a:rPr lang="en-US" dirty="0"/>
              <a:t>Day</a:t>
            </a:r>
          </a:p>
        </p:txBody>
      </p:sp>
      <p:sp>
        <p:nvSpPr>
          <p:cNvPr id="22" name="Text Placeholder 21">
            <a:extLst>
              <a:ext uri="{FF2B5EF4-FFF2-40B4-BE49-F238E27FC236}">
                <a16:creationId xmlns:a16="http://schemas.microsoft.com/office/drawing/2014/main" id="{2B9790FE-CFCA-0344-AFF7-854517B39753}"/>
              </a:ext>
            </a:extLst>
          </p:cNvPr>
          <p:cNvSpPr>
            <a:spLocks noGrp="1"/>
          </p:cNvSpPr>
          <p:nvPr>
            <p:ph type="body" sz="quarter" idx="13" hasCustomPrompt="1"/>
          </p:nvPr>
        </p:nvSpPr>
        <p:spPr>
          <a:xfrm>
            <a:off x="6088270" y="2947988"/>
            <a:ext cx="822960" cy="3236976"/>
          </a:xfrm>
        </p:spPr>
        <p:txBody>
          <a:bodyPr lIns="0" rIns="0">
            <a:normAutofit/>
          </a:bodyPr>
          <a:lstStyle>
            <a:lvl1pPr>
              <a:lnSpc>
                <a:spcPts val="2500"/>
              </a:lnSpc>
              <a:spcBef>
                <a:spcPts val="0"/>
              </a:spcBef>
              <a:spcAft>
                <a:spcPts val="1200"/>
              </a:spcAft>
              <a:defRPr sz="1000" b="1" i="0">
                <a:latin typeface="Oracle Sans" panose="020B0503020204020204" pitchFamily="34" charset="0"/>
                <a:cs typeface="Oracle Sans" panose="020B0503020204020204" pitchFamily="34" charset="0"/>
              </a:defRPr>
            </a:lvl1pPr>
          </a:lstStyle>
          <a:p>
            <a:pPr lvl="0"/>
            <a:r>
              <a:rPr lang="en-US" dirty="0"/>
              <a:t>11:00-12:15</a:t>
            </a:r>
            <a:br>
              <a:rPr lang="en-US" dirty="0"/>
            </a:br>
            <a:endParaRPr lang="en-US" dirty="0"/>
          </a:p>
          <a:p>
            <a:pPr lvl="0"/>
            <a:r>
              <a:rPr lang="en-US" dirty="0"/>
              <a:t>4:45-6:00</a:t>
            </a:r>
            <a:br>
              <a:rPr lang="en-US" dirty="0"/>
            </a:br>
            <a:endParaRPr lang="en-US" dirty="0"/>
          </a:p>
          <a:p>
            <a:pPr lvl="0"/>
            <a:r>
              <a:rPr lang="en-US" dirty="0"/>
              <a:t>5:00-6:30</a:t>
            </a:r>
          </a:p>
        </p:txBody>
      </p:sp>
      <p:sp>
        <p:nvSpPr>
          <p:cNvPr id="24" name="Text Placeholder 23">
            <a:extLst>
              <a:ext uri="{FF2B5EF4-FFF2-40B4-BE49-F238E27FC236}">
                <a16:creationId xmlns:a16="http://schemas.microsoft.com/office/drawing/2014/main" id="{2FF7732B-D608-9647-98B0-CFC063F3113A}"/>
              </a:ext>
            </a:extLst>
          </p:cNvPr>
          <p:cNvSpPr>
            <a:spLocks noGrp="1"/>
          </p:cNvSpPr>
          <p:nvPr>
            <p:ph type="body" sz="quarter" idx="14" hasCustomPrompt="1"/>
          </p:nvPr>
        </p:nvSpPr>
        <p:spPr>
          <a:xfrm>
            <a:off x="6946396" y="2947988"/>
            <a:ext cx="4169663" cy="3236976"/>
          </a:xfrm>
        </p:spPr>
        <p:txBody>
          <a:bodyPr vert="horz" lIns="0" tIns="45720" rIns="0" bIns="45720" rtlCol="0">
            <a:noAutofit/>
          </a:bodyPr>
          <a:lstStyle>
            <a:lvl1pPr marL="0" marR="0" indent="0" algn="l" defTabSz="914400" rtl="0" eaLnBrk="1" fontAlgn="auto" latinLnBrk="0" hangingPunct="1">
              <a:lnSpc>
                <a:spcPts val="2500"/>
              </a:lnSpc>
              <a:spcBef>
                <a:spcPts val="0"/>
              </a:spcBef>
              <a:spcAft>
                <a:spcPts val="1200"/>
              </a:spcAft>
              <a:buClrTx/>
              <a:buSzTx/>
              <a:buFont typeface="Arial" panose="020B0604020202020204" pitchFamily="34" charset="0"/>
              <a:buNone/>
              <a:tabLst/>
              <a:defRPr lang="en-US" sz="1800" u="none">
                <a:solidFill>
                  <a:schemeClr val="bg1">
                    <a:lumMod val="85000"/>
                  </a:schemeClr>
                </a:solidFill>
                <a:effectLst/>
                <a:cs typeface="Oracle Sans" panose="020B0503020204020204" pitchFamily="34" charset="0"/>
              </a:defRPr>
            </a:lvl1pPr>
          </a:lstStyle>
          <a:p>
            <a:r>
              <a:rPr lang="en-US" dirty="0">
                <a:solidFill>
                  <a:srgbClr val="847B76"/>
                </a:solidFill>
                <a:effectLst/>
                <a:latin typeface="Oracle Sans Light" panose="020B0403020204020204" pitchFamily="34" charset="0"/>
              </a:rPr>
              <a:t>Enter Text Here</a:t>
            </a:r>
            <a:br>
              <a:rPr lang="en-US" dirty="0">
                <a:solidFill>
                  <a:srgbClr val="847B76"/>
                </a:solidFill>
                <a:effectLst/>
                <a:latin typeface="Oracle Sans Light" panose="020B0403020204020204" pitchFamily="34" charset="0"/>
              </a:rPr>
            </a:br>
            <a:r>
              <a:rPr lang="en-US" dirty="0" err="1">
                <a:solidFill>
                  <a:srgbClr val="847B76"/>
                </a:solidFill>
                <a:effectLst/>
                <a:latin typeface="Oracle Sans Light" panose="020B0403020204020204" pitchFamily="34" charset="0"/>
              </a:rPr>
              <a:t>Shift+Return</a:t>
            </a:r>
            <a:r>
              <a:rPr lang="en-US" dirty="0">
                <a:solidFill>
                  <a:srgbClr val="847B76"/>
                </a:solidFill>
                <a:effectLst/>
                <a:latin typeface="Oracle Sans Light" panose="020B0403020204020204" pitchFamily="34" charset="0"/>
              </a:rPr>
              <a:t> (Soft Return / Less Spacing)</a:t>
            </a:r>
          </a:p>
          <a:p>
            <a:pPr marL="0" marR="0" lvl="0" indent="0" algn="l" defTabSz="914400" rtl="0" eaLnBrk="1" fontAlgn="auto" latinLnBrk="0" hangingPunct="1">
              <a:lnSpc>
                <a:spcPts val="2200"/>
              </a:lnSpc>
              <a:spcBef>
                <a:spcPts val="0"/>
              </a:spcBef>
              <a:spcAft>
                <a:spcPts val="600"/>
              </a:spcAft>
              <a:buClrTx/>
              <a:buSzTx/>
              <a:buFont typeface="Arial" panose="020B0604020202020204" pitchFamily="34" charset="0"/>
              <a:buNone/>
              <a:tabLst/>
              <a:defRPr/>
            </a:pPr>
            <a:r>
              <a:rPr lang="en-US" dirty="0">
                <a:solidFill>
                  <a:srgbClr val="847B76"/>
                </a:solidFill>
                <a:effectLst/>
                <a:latin typeface="Oracle Sans Light" panose="020B0403020204020204" pitchFamily="34" charset="0"/>
              </a:rPr>
              <a:t>Next Agenda Item</a:t>
            </a:r>
            <a:br>
              <a:rPr lang="en-US" dirty="0">
                <a:solidFill>
                  <a:srgbClr val="847B76"/>
                </a:solidFill>
                <a:effectLst/>
                <a:latin typeface="Oracle Sans Light" panose="020B0403020204020204" pitchFamily="34" charset="0"/>
              </a:rPr>
            </a:br>
            <a:r>
              <a:rPr lang="en-US" dirty="0" err="1">
                <a:solidFill>
                  <a:srgbClr val="847B76"/>
                </a:solidFill>
                <a:effectLst/>
                <a:latin typeface="Oracle Sans Light" panose="020B0403020204020204" pitchFamily="34" charset="0"/>
              </a:rPr>
              <a:t>Shift+Return</a:t>
            </a:r>
            <a:r>
              <a:rPr lang="en-US" dirty="0">
                <a:solidFill>
                  <a:srgbClr val="847B76"/>
                </a:solidFill>
                <a:effectLst/>
                <a:latin typeface="Oracle Sans Light" panose="020B0403020204020204" pitchFamily="34" charset="0"/>
              </a:rPr>
              <a:t> (Soft Return / Less Spacing)</a:t>
            </a:r>
          </a:p>
          <a:p>
            <a:pPr marL="0" marR="0" lvl="0" indent="0" algn="l" defTabSz="914400" rtl="0" eaLnBrk="1" fontAlgn="auto" latinLnBrk="0" hangingPunct="1">
              <a:lnSpc>
                <a:spcPts val="2200"/>
              </a:lnSpc>
              <a:spcBef>
                <a:spcPts val="0"/>
              </a:spcBef>
              <a:spcAft>
                <a:spcPts val="600"/>
              </a:spcAft>
              <a:buClrTx/>
              <a:buSzTx/>
              <a:buFont typeface="Arial" panose="020B0604020202020204" pitchFamily="34" charset="0"/>
              <a:buNone/>
              <a:tabLst/>
              <a:defRPr/>
            </a:pPr>
            <a:r>
              <a:rPr lang="en-US" dirty="0">
                <a:solidFill>
                  <a:srgbClr val="847B76"/>
                </a:solidFill>
                <a:effectLst/>
                <a:latin typeface="Oracle Sans Light" panose="020B0403020204020204" pitchFamily="34" charset="0"/>
              </a:rPr>
              <a:t>Next Agenda Item</a:t>
            </a:r>
            <a:br>
              <a:rPr lang="en-US" dirty="0">
                <a:solidFill>
                  <a:srgbClr val="847B76"/>
                </a:solidFill>
                <a:effectLst/>
                <a:latin typeface="Oracle Sans Light" panose="020B0403020204020204" pitchFamily="34" charset="0"/>
              </a:rPr>
            </a:br>
            <a:r>
              <a:rPr lang="en-US" dirty="0" err="1">
                <a:solidFill>
                  <a:srgbClr val="847B76"/>
                </a:solidFill>
                <a:effectLst/>
                <a:latin typeface="Oracle Sans Light" panose="020B0403020204020204" pitchFamily="34" charset="0"/>
              </a:rPr>
              <a:t>Shift+Return</a:t>
            </a:r>
            <a:r>
              <a:rPr lang="en-US" dirty="0">
                <a:solidFill>
                  <a:srgbClr val="847B76"/>
                </a:solidFill>
                <a:effectLst/>
                <a:latin typeface="Oracle Sans Light" panose="020B0403020204020204" pitchFamily="34" charset="0"/>
              </a:rPr>
              <a:t> (Soft Return / Less Spacing)</a:t>
            </a:r>
          </a:p>
        </p:txBody>
      </p:sp>
      <p:pic>
        <p:nvPicPr>
          <p:cNvPr id="17" name="Picture 16">
            <a:extLst>
              <a:ext uri="{FF2B5EF4-FFF2-40B4-BE49-F238E27FC236}">
                <a16:creationId xmlns:a16="http://schemas.microsoft.com/office/drawing/2014/main" id="{E2FD8FD0-D035-7149-A473-D48765FB75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21" name="Footer Placeholder 3">
            <a:extLst>
              <a:ext uri="{FF2B5EF4-FFF2-40B4-BE49-F238E27FC236}">
                <a16:creationId xmlns:a16="http://schemas.microsoft.com/office/drawing/2014/main" id="{B99B1A28-83C1-EB4F-A7D2-186CE07005BD}"/>
              </a:ext>
            </a:extLst>
          </p:cNvPr>
          <p:cNvSpPr>
            <a:spLocks noGrp="1"/>
          </p:cNvSpPr>
          <p:nvPr>
            <p:ph type="ftr" sz="quarter" idx="3"/>
          </p:nvPr>
        </p:nvSpPr>
        <p:spPr>
          <a:xfrm>
            <a:off x="1311743"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23" name="Slide Number Placeholder 3">
            <a:extLst>
              <a:ext uri="{FF2B5EF4-FFF2-40B4-BE49-F238E27FC236}">
                <a16:creationId xmlns:a16="http://schemas.microsoft.com/office/drawing/2014/main" id="{A4B764B2-2D9B-D543-9A69-58101FCE04D3}"/>
              </a:ext>
            </a:extLst>
          </p:cNvPr>
          <p:cNvSpPr>
            <a:spLocks noGrp="1"/>
          </p:cNvSpPr>
          <p:nvPr>
            <p:ph type="sldNum" sz="quarter" idx="4"/>
          </p:nvPr>
        </p:nvSpPr>
        <p:spPr>
          <a:xfrm>
            <a:off x="733180"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110934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OW Agenda One Column">
    <p:spTree>
      <p:nvGrpSpPr>
        <p:cNvPr id="1" name=""/>
        <p:cNvGrpSpPr/>
        <p:nvPr/>
      </p:nvGrpSpPr>
      <p:grpSpPr>
        <a:xfrm>
          <a:off x="0" y="0"/>
          <a:ext cx="0" cy="0"/>
          <a:chOff x="0" y="0"/>
          <a:chExt cx="0" cy="0"/>
        </a:xfrm>
      </p:grpSpPr>
      <p:pic>
        <p:nvPicPr>
          <p:cNvPr id="9" name="Picture 8" descr="A picture containing container, basket&#10;&#10;Description automatically generated">
            <a:extLst>
              <a:ext uri="{FF2B5EF4-FFF2-40B4-BE49-F238E27FC236}">
                <a16:creationId xmlns:a16="http://schemas.microsoft.com/office/drawing/2014/main" id="{854C4F1B-5FB4-8C48-B352-99B254FA24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098"/>
          <a:stretch/>
        </p:blipFill>
        <p:spPr>
          <a:xfrm>
            <a:off x="7080948" y="212826"/>
            <a:ext cx="5111051" cy="2299468"/>
          </a:xfrm>
          <a:prstGeom prst="rect">
            <a:avLst/>
          </a:prstGeom>
        </p:spPr>
      </p:pic>
      <p:grpSp>
        <p:nvGrpSpPr>
          <p:cNvPr id="4" name="Group 3">
            <a:extLst>
              <a:ext uri="{FF2B5EF4-FFF2-40B4-BE49-F238E27FC236}">
                <a16:creationId xmlns:a16="http://schemas.microsoft.com/office/drawing/2014/main" id="{F7DFBE94-74A2-954E-835D-D3A403750427}"/>
              </a:ext>
            </a:extLst>
          </p:cNvPr>
          <p:cNvGrpSpPr/>
          <p:nvPr userDrawn="1"/>
        </p:nvGrpSpPr>
        <p:grpSpPr>
          <a:xfrm>
            <a:off x="3281742" y="5775496"/>
            <a:ext cx="1233073" cy="299478"/>
            <a:chOff x="10266201" y="4638361"/>
            <a:chExt cx="1233073" cy="299478"/>
          </a:xfrm>
        </p:grpSpPr>
        <p:sp>
          <p:nvSpPr>
            <p:cNvPr id="10" name="Rectangle 9">
              <a:extLst>
                <a:ext uri="{FF2B5EF4-FFF2-40B4-BE49-F238E27FC236}">
                  <a16:creationId xmlns:a16="http://schemas.microsoft.com/office/drawing/2014/main" id="{2BA10860-07D3-1A4B-8B52-69FDEB228A00}"/>
                </a:ext>
              </a:extLst>
            </p:cNvPr>
            <p:cNvSpPr/>
            <p:nvPr userDrawn="1"/>
          </p:nvSpPr>
          <p:spPr>
            <a:xfrm>
              <a:off x="10266201" y="4884559"/>
              <a:ext cx="261122"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8CE354-4375-7947-A5F2-81A80C5EC1F7}"/>
                </a:ext>
              </a:extLst>
            </p:cNvPr>
            <p:cNvSpPr/>
            <p:nvPr userDrawn="1"/>
          </p:nvSpPr>
          <p:spPr>
            <a:xfrm>
              <a:off x="10855632" y="4638361"/>
              <a:ext cx="643642" cy="573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331646-206C-584A-8040-FBE54C7289E1}"/>
                </a:ext>
              </a:extLst>
            </p:cNvPr>
            <p:cNvSpPr/>
            <p:nvPr userDrawn="1"/>
          </p:nvSpPr>
          <p:spPr>
            <a:xfrm>
              <a:off x="10656361" y="4884559"/>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5" y="783026"/>
            <a:ext cx="10669101" cy="844095"/>
          </a:xfrm>
        </p:spPr>
        <p:txBody>
          <a:bodyPr vert="horz" lIns="0" tIns="45720" rIns="0" bIns="45720" rtlCol="0" anchor="b">
            <a:normAutofit/>
          </a:bodyPr>
          <a:lstStyle>
            <a:lvl1pPr>
              <a:defRPr lang="en-US" sz="3000">
                <a:solidFill>
                  <a:schemeClr val="accent2"/>
                </a:solidFill>
                <a:latin typeface="Oracle Sans Extra Bold" panose="020B0803020204020204" pitchFamily="34" charset="0"/>
                <a:ea typeface="+mn-ea"/>
                <a:cs typeface="Oracle Sans Extra Bold" panose="020B0803020204020204" pitchFamily="34" charset="0"/>
              </a:defRPr>
            </a:lvl1pPr>
          </a:lstStyle>
          <a:p>
            <a:pPr marL="0" lvl="0" indent="0">
              <a:spcBef>
                <a:spcPts val="1000"/>
              </a:spcBef>
              <a:buFont typeface="Arial" panose="020B0604020202020204" pitchFamily="34" charset="0"/>
            </a:pPr>
            <a:r>
              <a:rPr lang="en-US" dirty="0"/>
              <a:t>Agenda</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1975427"/>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00AD1749-1C8E-AD41-8D05-F1E78F61C9D5}"/>
              </a:ext>
            </a:extLst>
          </p:cNvPr>
          <p:cNvSpPr>
            <a:spLocks noGrp="1"/>
          </p:cNvSpPr>
          <p:nvPr>
            <p:ph type="body" sz="quarter" idx="10" hasCustomPrompt="1"/>
          </p:nvPr>
        </p:nvSpPr>
        <p:spPr>
          <a:xfrm>
            <a:off x="768095" y="2339090"/>
            <a:ext cx="822960" cy="3682603"/>
          </a:xfrm>
        </p:spPr>
        <p:txBody>
          <a:bodyPr lIns="0" rIns="0">
            <a:normAutofit/>
          </a:bodyPr>
          <a:lstStyle>
            <a:lvl1pPr>
              <a:lnSpc>
                <a:spcPts val="2500"/>
              </a:lnSpc>
              <a:spcBef>
                <a:spcPts val="0"/>
              </a:spcBef>
              <a:spcAft>
                <a:spcPts val="1200"/>
              </a:spcAft>
              <a:defRPr sz="1000" b="1" i="0">
                <a:latin typeface="Oracle Sans" panose="020B0503020204020204" pitchFamily="34" charset="0"/>
                <a:cs typeface="Oracle Sans" panose="020B0503020204020204" pitchFamily="34" charset="0"/>
              </a:defRPr>
            </a:lvl1pPr>
          </a:lstStyle>
          <a:p>
            <a:pPr lvl="0"/>
            <a:r>
              <a:rPr lang="en-US" dirty="0"/>
              <a:t>11:00-12:15</a:t>
            </a:r>
            <a:br>
              <a:rPr lang="en-US" dirty="0"/>
            </a:br>
            <a:endParaRPr lang="en-US" dirty="0"/>
          </a:p>
          <a:p>
            <a:pPr lvl="0"/>
            <a:r>
              <a:rPr lang="en-US" dirty="0"/>
              <a:t>4:45-6:00</a:t>
            </a:r>
            <a:br>
              <a:rPr lang="en-US" dirty="0"/>
            </a:br>
            <a:endParaRPr lang="en-US" dirty="0"/>
          </a:p>
          <a:p>
            <a:pPr lvl="0"/>
            <a:r>
              <a:rPr lang="en-US" dirty="0"/>
              <a:t>5:00-6:30</a:t>
            </a:r>
          </a:p>
        </p:txBody>
      </p:sp>
      <p:sp>
        <p:nvSpPr>
          <p:cNvPr id="18" name="Text Placeholder 17">
            <a:extLst>
              <a:ext uri="{FF2B5EF4-FFF2-40B4-BE49-F238E27FC236}">
                <a16:creationId xmlns:a16="http://schemas.microsoft.com/office/drawing/2014/main" id="{5A23BDF2-4CF1-B242-AF9C-FF0C2725A9C5}"/>
              </a:ext>
            </a:extLst>
          </p:cNvPr>
          <p:cNvSpPr>
            <a:spLocks noGrp="1"/>
          </p:cNvSpPr>
          <p:nvPr>
            <p:ph type="body" sz="quarter" idx="11" hasCustomPrompt="1"/>
          </p:nvPr>
        </p:nvSpPr>
        <p:spPr>
          <a:xfrm>
            <a:off x="1624519" y="2339091"/>
            <a:ext cx="9799386" cy="3682602"/>
          </a:xfrm>
        </p:spPr>
        <p:txBody>
          <a:bodyPr lIns="0" rIns="0">
            <a:noAutofit/>
          </a:bodyPr>
          <a:lstStyle>
            <a:lvl1pPr marL="0" marR="0" indent="0" algn="l" defTabSz="914400" rtl="0" eaLnBrk="1" fontAlgn="auto" latinLnBrk="0" hangingPunct="1">
              <a:lnSpc>
                <a:spcPts val="2500"/>
              </a:lnSpc>
              <a:spcBef>
                <a:spcPts val="0"/>
              </a:spcBef>
              <a:spcAft>
                <a:spcPts val="1200"/>
              </a:spcAft>
              <a:buClrTx/>
              <a:buSzTx/>
              <a:buFont typeface="Arial" panose="020B0604020202020204" pitchFamily="34" charset="0"/>
              <a:buNone/>
              <a:tabLst/>
              <a:defRPr lang="en-US" sz="1800" b="0" i="0" u="none" kern="1200" dirty="0" smtClean="0">
                <a:solidFill>
                  <a:schemeClr val="bg1">
                    <a:lumMod val="85000"/>
                  </a:schemeClr>
                </a:solidFill>
                <a:effectLst/>
                <a:latin typeface="Oracle Sans" panose="020B0503020204020204" pitchFamily="34" charset="0"/>
                <a:ea typeface="+mn-ea"/>
                <a:cs typeface="Oracle Sans" panose="020B0503020204020204" pitchFamily="34" charset="0"/>
              </a:defRPr>
            </a:lvl1pPr>
          </a:lstStyle>
          <a:p>
            <a:r>
              <a:rPr lang="en-US" dirty="0">
                <a:solidFill>
                  <a:srgbClr val="847B76"/>
                </a:solidFill>
                <a:effectLst/>
                <a:latin typeface="Oracle Sans Light" panose="020B0403020204020204" pitchFamily="34" charset="0"/>
              </a:rPr>
              <a:t>Enter Text Here</a:t>
            </a:r>
            <a:br>
              <a:rPr lang="en-US" dirty="0">
                <a:solidFill>
                  <a:srgbClr val="847B76"/>
                </a:solidFill>
                <a:effectLst/>
                <a:latin typeface="Oracle Sans Light" panose="020B0403020204020204" pitchFamily="34" charset="0"/>
              </a:rPr>
            </a:br>
            <a:r>
              <a:rPr lang="en-US" dirty="0" err="1">
                <a:solidFill>
                  <a:srgbClr val="847B76"/>
                </a:solidFill>
                <a:effectLst/>
                <a:latin typeface="Oracle Sans Light" panose="020B0403020204020204" pitchFamily="34" charset="0"/>
              </a:rPr>
              <a:t>Shift+Return</a:t>
            </a:r>
            <a:r>
              <a:rPr lang="en-US" dirty="0">
                <a:solidFill>
                  <a:srgbClr val="847B76"/>
                </a:solidFill>
                <a:effectLst/>
                <a:latin typeface="Oracle Sans Light" panose="020B0403020204020204" pitchFamily="34" charset="0"/>
              </a:rPr>
              <a:t> (Soft Return / Less Spacing)</a:t>
            </a:r>
          </a:p>
          <a:p>
            <a:pPr marL="0" marR="0" lvl="0" indent="0" algn="l" defTabSz="914400" rtl="0" eaLnBrk="1" fontAlgn="auto" latinLnBrk="0" hangingPunct="1">
              <a:lnSpc>
                <a:spcPts val="2200"/>
              </a:lnSpc>
              <a:spcBef>
                <a:spcPts val="0"/>
              </a:spcBef>
              <a:spcAft>
                <a:spcPts val="600"/>
              </a:spcAft>
              <a:buClrTx/>
              <a:buSzTx/>
              <a:buFont typeface="Arial" panose="020B0604020202020204" pitchFamily="34" charset="0"/>
              <a:buNone/>
              <a:tabLst/>
              <a:defRPr/>
            </a:pPr>
            <a:r>
              <a:rPr lang="en-US" dirty="0">
                <a:solidFill>
                  <a:srgbClr val="847B76"/>
                </a:solidFill>
                <a:effectLst/>
                <a:latin typeface="Oracle Sans Light" panose="020B0403020204020204" pitchFamily="34" charset="0"/>
              </a:rPr>
              <a:t>Next Agenda Item</a:t>
            </a:r>
            <a:br>
              <a:rPr lang="en-US" dirty="0">
                <a:solidFill>
                  <a:srgbClr val="847B76"/>
                </a:solidFill>
                <a:effectLst/>
                <a:latin typeface="Oracle Sans Light" panose="020B0403020204020204" pitchFamily="34" charset="0"/>
              </a:rPr>
            </a:br>
            <a:r>
              <a:rPr lang="en-US" dirty="0" err="1">
                <a:solidFill>
                  <a:srgbClr val="847B76"/>
                </a:solidFill>
                <a:effectLst/>
                <a:latin typeface="Oracle Sans Light" panose="020B0403020204020204" pitchFamily="34" charset="0"/>
              </a:rPr>
              <a:t>Shift+Return</a:t>
            </a:r>
            <a:r>
              <a:rPr lang="en-US" dirty="0">
                <a:solidFill>
                  <a:srgbClr val="847B76"/>
                </a:solidFill>
                <a:effectLst/>
                <a:latin typeface="Oracle Sans Light" panose="020B0403020204020204" pitchFamily="34" charset="0"/>
              </a:rPr>
              <a:t> (Soft Return / Less Spacing)</a:t>
            </a:r>
          </a:p>
          <a:p>
            <a:pPr marL="0" marR="0" lvl="0" indent="0" algn="l" defTabSz="914400" rtl="0" eaLnBrk="1" fontAlgn="auto" latinLnBrk="0" hangingPunct="1">
              <a:lnSpc>
                <a:spcPts val="2200"/>
              </a:lnSpc>
              <a:spcBef>
                <a:spcPts val="0"/>
              </a:spcBef>
              <a:spcAft>
                <a:spcPts val="600"/>
              </a:spcAft>
              <a:buClrTx/>
              <a:buSzTx/>
              <a:buFont typeface="Arial" panose="020B0604020202020204" pitchFamily="34" charset="0"/>
              <a:buNone/>
              <a:tabLst/>
              <a:defRPr/>
            </a:pPr>
            <a:r>
              <a:rPr lang="en-US" dirty="0">
                <a:solidFill>
                  <a:srgbClr val="847B76"/>
                </a:solidFill>
                <a:effectLst/>
                <a:latin typeface="Oracle Sans Light" panose="020B0403020204020204" pitchFamily="34" charset="0"/>
              </a:rPr>
              <a:t>Next Agenda Item</a:t>
            </a:r>
            <a:br>
              <a:rPr lang="en-US" dirty="0">
                <a:solidFill>
                  <a:srgbClr val="847B76"/>
                </a:solidFill>
                <a:effectLst/>
                <a:latin typeface="Oracle Sans Light" panose="020B0403020204020204" pitchFamily="34" charset="0"/>
              </a:rPr>
            </a:br>
            <a:r>
              <a:rPr lang="en-US" dirty="0" err="1">
                <a:solidFill>
                  <a:srgbClr val="847B76"/>
                </a:solidFill>
                <a:effectLst/>
                <a:latin typeface="Oracle Sans Light" panose="020B0403020204020204" pitchFamily="34" charset="0"/>
              </a:rPr>
              <a:t>Shift+Return</a:t>
            </a:r>
            <a:r>
              <a:rPr lang="en-US" dirty="0">
                <a:solidFill>
                  <a:srgbClr val="847B76"/>
                </a:solidFill>
                <a:effectLst/>
                <a:latin typeface="Oracle Sans Light" panose="020B0403020204020204" pitchFamily="34" charset="0"/>
              </a:rPr>
              <a:t> (Soft Return / Less Spacing)</a:t>
            </a:r>
          </a:p>
          <a:p>
            <a:endParaRPr lang="en-US" dirty="0">
              <a:solidFill>
                <a:srgbClr val="847B76"/>
              </a:solidFill>
              <a:effectLst/>
              <a:latin typeface="Oracle Sans Light" panose="020B0403020204020204" pitchFamily="34" charset="0"/>
            </a:endParaRPr>
          </a:p>
        </p:txBody>
      </p:sp>
      <p:pic>
        <p:nvPicPr>
          <p:cNvPr id="17" name="Picture 16">
            <a:extLst>
              <a:ext uri="{FF2B5EF4-FFF2-40B4-BE49-F238E27FC236}">
                <a16:creationId xmlns:a16="http://schemas.microsoft.com/office/drawing/2014/main" id="{E2FD8FD0-D035-7149-A473-D48765FB75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5" name="Footer Placeholder 3">
            <a:extLst>
              <a:ext uri="{FF2B5EF4-FFF2-40B4-BE49-F238E27FC236}">
                <a16:creationId xmlns:a16="http://schemas.microsoft.com/office/drawing/2014/main" id="{2CEB16F1-B604-324D-9D9C-72431FBE4AC8}"/>
              </a:ext>
            </a:extLst>
          </p:cNvPr>
          <p:cNvSpPr>
            <a:spLocks noGrp="1"/>
          </p:cNvSpPr>
          <p:nvPr>
            <p:ph type="ftr" sz="quarter" idx="3"/>
          </p:nvPr>
        </p:nvSpPr>
        <p:spPr>
          <a:xfrm>
            <a:off x="1311743"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9" name="Slide Number Placeholder 3">
            <a:extLst>
              <a:ext uri="{FF2B5EF4-FFF2-40B4-BE49-F238E27FC236}">
                <a16:creationId xmlns:a16="http://schemas.microsoft.com/office/drawing/2014/main" id="{43497273-C70D-104B-968E-9BF4249CDBC9}"/>
              </a:ext>
            </a:extLst>
          </p:cNvPr>
          <p:cNvSpPr>
            <a:spLocks noGrp="1"/>
          </p:cNvSpPr>
          <p:nvPr>
            <p:ph type="sldNum" sz="quarter" idx="4"/>
          </p:nvPr>
        </p:nvSpPr>
        <p:spPr>
          <a:xfrm>
            <a:off x="733180"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420426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5817-C269-41DC-98C3-383216D99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67554-86D0-436B-A607-1B04B40495BA}"/>
              </a:ext>
            </a:extLst>
          </p:cNvPr>
          <p:cNvSpPr>
            <a:spLocks noGrp="1"/>
          </p:cNvSpPr>
          <p:nvPr>
            <p:ph idx="1"/>
          </p:nvPr>
        </p:nvSpPr>
        <p:spPr/>
        <p:txBody>
          <a:bodyPr/>
          <a:lstStyle>
            <a:lvl1pPr marL="230188" indent="-230188">
              <a:buClr>
                <a:schemeClr val="accent1"/>
              </a:buClr>
              <a:buSzPct val="70000"/>
              <a:buFont typeface="Arial" panose="020B0604020202020204" pitchFamily="34" charset="0"/>
              <a:buChar char="•"/>
              <a:tabLst/>
              <a:defRPr/>
            </a:lvl1pPr>
            <a:lvl2pPr marL="690563" indent="-233363">
              <a:buClr>
                <a:schemeClr val="accent1"/>
              </a:buClr>
              <a:buSzPct val="70000"/>
              <a:buFont typeface="Arial" panose="020B0604020202020204" pitchFamily="34" charset="0"/>
              <a:buChar char="•"/>
              <a:tabLst/>
              <a:defRPr/>
            </a:lvl2pPr>
            <a:lvl3pPr marL="1150938" indent="-236538">
              <a:buClr>
                <a:schemeClr val="accent1"/>
              </a:buClr>
              <a:buSzPct val="70000"/>
              <a:buFont typeface="Arial" panose="020B0604020202020204" pitchFamily="34" charset="0"/>
              <a:buChar char="•"/>
              <a:tabLst/>
              <a:defRPr/>
            </a:lvl3pPr>
            <a:lvl4pPr marL="1603375" indent="-231775">
              <a:buClr>
                <a:schemeClr val="accent1"/>
              </a:buClr>
              <a:buSzPct val="70000"/>
              <a:buFont typeface="Arial" panose="020B0604020202020204" pitchFamily="34" charset="0"/>
              <a:buChar char="•"/>
              <a:tabLst/>
              <a:defRPr/>
            </a:lvl4pPr>
            <a:lvl5pPr marL="2063750" indent="-234950">
              <a:buClr>
                <a:schemeClr val="accent1"/>
              </a:buClr>
              <a:buSzPct val="70000"/>
              <a:buFont typeface="Arial" panose="020B0604020202020204" pitchFamily="34"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a:extLst>
              <a:ext uri="{FF2B5EF4-FFF2-40B4-BE49-F238E27FC236}">
                <a16:creationId xmlns:a16="http://schemas.microsoft.com/office/drawing/2014/main" id="{99F69C3E-DA06-EC43-BB09-C5077055EB4C}"/>
              </a:ext>
            </a:extLst>
          </p:cNvPr>
          <p:cNvSpPr>
            <a:spLocks noGrp="1"/>
          </p:cNvSpPr>
          <p:nvPr>
            <p:ph type="ftr" sz="quarter" idx="3"/>
          </p:nvPr>
        </p:nvSpPr>
        <p:spPr>
          <a:xfrm>
            <a:off x="1311743"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8" name="Slide Number Placeholder 3">
            <a:extLst>
              <a:ext uri="{FF2B5EF4-FFF2-40B4-BE49-F238E27FC236}">
                <a16:creationId xmlns:a16="http://schemas.microsoft.com/office/drawing/2014/main" id="{20DCD1F9-A107-EE49-BC47-26050D6BE5ED}"/>
              </a:ext>
            </a:extLst>
          </p:cNvPr>
          <p:cNvSpPr>
            <a:spLocks noGrp="1"/>
          </p:cNvSpPr>
          <p:nvPr>
            <p:ph type="sldNum" sz="quarter" idx="4"/>
          </p:nvPr>
        </p:nvSpPr>
        <p:spPr>
          <a:xfrm>
            <a:off x="733180"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186061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OOW Section Divider 1">
    <p:spTree>
      <p:nvGrpSpPr>
        <p:cNvPr id="1" name=""/>
        <p:cNvGrpSpPr/>
        <p:nvPr/>
      </p:nvGrpSpPr>
      <p:grpSpPr>
        <a:xfrm>
          <a:off x="0" y="0"/>
          <a:ext cx="0" cy="0"/>
          <a:chOff x="0" y="0"/>
          <a:chExt cx="0" cy="0"/>
        </a:xfrm>
      </p:grpSpPr>
      <p:pic>
        <p:nvPicPr>
          <p:cNvPr id="12" name="Picture 11" descr="A picture containing container, basket&#10;&#10;Description automatically generated">
            <a:extLst>
              <a:ext uri="{FF2B5EF4-FFF2-40B4-BE49-F238E27FC236}">
                <a16:creationId xmlns:a16="http://schemas.microsoft.com/office/drawing/2014/main" id="{C0780927-9945-EF47-8AE5-C4DBCA3023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133"/>
          <a:stretch/>
        </p:blipFill>
        <p:spPr>
          <a:xfrm flipH="1">
            <a:off x="7263302" y="224473"/>
            <a:ext cx="4928697" cy="2612033"/>
          </a:xfrm>
          <a:prstGeom prst="rect">
            <a:avLst/>
          </a:prstGeom>
        </p:spPr>
      </p:pic>
      <p:pic>
        <p:nvPicPr>
          <p:cNvPr id="13" name="Picture 12" descr="A picture containing music, black&#10;&#10;Description automatically generated">
            <a:extLst>
              <a:ext uri="{FF2B5EF4-FFF2-40B4-BE49-F238E27FC236}">
                <a16:creationId xmlns:a16="http://schemas.microsoft.com/office/drawing/2014/main" id="{0D44442F-9369-9B4E-B2F5-C37AD54E148E}"/>
              </a:ext>
            </a:extLst>
          </p:cNvPr>
          <p:cNvPicPr>
            <a:picLocks noChangeAspect="1"/>
          </p:cNvPicPr>
          <p:nvPr userDrawn="1"/>
        </p:nvPicPr>
        <p:blipFill>
          <a:blip r:embed="rId3" cstate="print">
            <a:alphaModFix amt="40000"/>
            <a:extLst>
              <a:ext uri="{28A0092B-C50C-407E-A947-70E740481C1C}">
                <a14:useLocalDpi xmlns:a14="http://schemas.microsoft.com/office/drawing/2010/main" val="0"/>
              </a:ext>
            </a:extLst>
          </a:blip>
          <a:stretch>
            <a:fillRect/>
          </a:stretch>
        </p:blipFill>
        <p:spPr>
          <a:xfrm>
            <a:off x="-620045" y="5667593"/>
            <a:ext cx="4427104" cy="1649788"/>
          </a:xfrm>
          <a:prstGeom prst="rect">
            <a:avLst/>
          </a:prstGeom>
        </p:spPr>
      </p:pic>
      <p:sp>
        <p:nvSpPr>
          <p:cNvPr id="2" name="Title 1">
            <a:extLst>
              <a:ext uri="{FF2B5EF4-FFF2-40B4-BE49-F238E27FC236}">
                <a16:creationId xmlns:a16="http://schemas.microsoft.com/office/drawing/2014/main" id="{607B599F-269A-4E45-BB4E-31A49D2385EB}"/>
              </a:ext>
            </a:extLst>
          </p:cNvPr>
          <p:cNvSpPr>
            <a:spLocks noGrp="1"/>
          </p:cNvSpPr>
          <p:nvPr>
            <p:ph type="title" hasCustomPrompt="1"/>
          </p:nvPr>
        </p:nvSpPr>
        <p:spPr>
          <a:xfrm>
            <a:off x="768096" y="783026"/>
            <a:ext cx="6705724" cy="844095"/>
          </a:xfrm>
        </p:spPr>
        <p:txBody>
          <a:bodyPr vert="horz" lIns="0" tIns="45720" rIns="0" bIns="45720" rtlCol="0" anchor="b">
            <a:normAutofit/>
          </a:bodyPr>
          <a:lstStyle>
            <a:lvl1pPr>
              <a:defRPr lang="en-US" sz="1600">
                <a:latin typeface="Oracle Sans Extra Bold" panose="020B0803020204020204" pitchFamily="34" charset="0"/>
                <a:ea typeface="+mn-ea"/>
                <a:cs typeface="Oracle Sans Extra Bold" panose="020B0803020204020204" pitchFamily="34" charset="0"/>
              </a:defRPr>
            </a:lvl1pPr>
          </a:lstStyle>
          <a:p>
            <a:pPr marL="0" lvl="0" indent="0">
              <a:spcBef>
                <a:spcPts val="1000"/>
              </a:spcBef>
              <a:buFont typeface="Arial" panose="020B0604020202020204" pitchFamily="34" charset="0"/>
            </a:pPr>
            <a:r>
              <a:rPr lang="en-US" dirty="0"/>
              <a:t>Headline</a:t>
            </a:r>
          </a:p>
        </p:txBody>
      </p:sp>
      <p:sp>
        <p:nvSpPr>
          <p:cNvPr id="3" name="Text Placeholder 2">
            <a:extLst>
              <a:ext uri="{FF2B5EF4-FFF2-40B4-BE49-F238E27FC236}">
                <a16:creationId xmlns:a16="http://schemas.microsoft.com/office/drawing/2014/main" id="{FD86EFD9-8225-47A7-9DFF-A350F67E94AA}"/>
              </a:ext>
            </a:extLst>
          </p:cNvPr>
          <p:cNvSpPr>
            <a:spLocks noGrp="1"/>
          </p:cNvSpPr>
          <p:nvPr>
            <p:ph type="body" idx="1" hasCustomPrompt="1"/>
          </p:nvPr>
        </p:nvSpPr>
        <p:spPr>
          <a:xfrm>
            <a:off x="768096" y="2288559"/>
            <a:ext cx="6705724" cy="3360372"/>
          </a:xfrm>
        </p:spPr>
        <p:txBody>
          <a:bodyPr lIns="0" rIns="0">
            <a:normAutofit/>
          </a:bodyPr>
          <a:lstStyle>
            <a:lvl1pPr marL="0" indent="0">
              <a:lnSpc>
                <a:spcPct val="100000"/>
              </a:lnSpc>
              <a:spcBef>
                <a:spcPts val="0"/>
              </a:spcBef>
              <a:buNone/>
              <a:defRPr lang="en-US" sz="3000" b="0" i="0" kern="1200" dirty="0" err="1" smtClean="0">
                <a:solidFill>
                  <a:schemeClr val="bg1">
                    <a:lumMod val="85000"/>
                  </a:schemeClr>
                </a:solidFill>
                <a:latin typeface="Oracle Sans Light" panose="020B0403020204020204" pitchFamily="34" charset="0"/>
                <a:ea typeface="Open Sans Light" panose="020B0306030504020204" pitchFamily="34" charset="0"/>
                <a:cs typeface="Oracle Sans Light" panose="020B04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vitae </a:t>
            </a:r>
            <a:r>
              <a:rPr lang="en-US" dirty="0" err="1"/>
              <a:t>interdum</a:t>
            </a:r>
            <a:r>
              <a:rPr lang="en-US" dirty="0"/>
              <a:t> diam, non </a:t>
            </a:r>
            <a:r>
              <a:rPr lang="en-US" dirty="0" err="1"/>
              <a:t>aliquet</a:t>
            </a:r>
            <a:r>
              <a:rPr lang="en-US" dirty="0"/>
              <a:t> </a:t>
            </a:r>
            <a:r>
              <a:rPr lang="en-US" dirty="0" err="1"/>
              <a:t>enim</a:t>
            </a:r>
            <a:r>
              <a:rPr lang="en-US" dirty="0"/>
              <a:t>. </a:t>
            </a:r>
            <a:r>
              <a:rPr lang="en-US" dirty="0" err="1"/>
              <a:t>Donec</a:t>
            </a:r>
            <a:r>
              <a:rPr lang="en-US" dirty="0"/>
              <a:t> </a:t>
            </a:r>
            <a:r>
              <a:rPr lang="en-US" dirty="0" err="1"/>
              <a:t>auctor</a:t>
            </a:r>
            <a:r>
              <a:rPr lang="en-US" dirty="0"/>
              <a:t> </a:t>
            </a:r>
            <a:r>
              <a:rPr lang="en-US" dirty="0" err="1"/>
              <a:t>metus</a:t>
            </a:r>
            <a:r>
              <a:rPr lang="en-US" dirty="0"/>
              <a:t> sed </a:t>
            </a:r>
            <a:r>
              <a:rPr lang="en-US" dirty="0" err="1"/>
              <a:t>velit</a:t>
            </a:r>
            <a:r>
              <a:rPr lang="en-US" dirty="0"/>
              <a:t> </a:t>
            </a:r>
            <a:r>
              <a:rPr lang="en-US" dirty="0" err="1"/>
              <a:t>imperdiet</a:t>
            </a:r>
            <a:r>
              <a:rPr lang="en-US" dirty="0"/>
              <a:t> </a:t>
            </a:r>
            <a:r>
              <a:rPr lang="en-US" dirty="0" err="1"/>
              <a:t>consectetur</a:t>
            </a:r>
            <a:r>
              <a:rPr lang="en-US" dirty="0"/>
              <a:t>. </a:t>
            </a:r>
            <a:r>
              <a:rPr lang="en-US" dirty="0" err="1"/>
              <a:t>Aenean</a:t>
            </a:r>
            <a:r>
              <a:rPr lang="en-US" dirty="0"/>
              <a:t> et </a:t>
            </a:r>
            <a:r>
              <a:rPr lang="en-US" dirty="0" err="1"/>
              <a:t>turpis</a:t>
            </a:r>
            <a:r>
              <a:rPr lang="en-US" dirty="0"/>
              <a:t> </a:t>
            </a:r>
            <a:r>
              <a:rPr lang="en-US" dirty="0" err="1"/>
              <a:t>sapien</a:t>
            </a:r>
            <a:r>
              <a:rPr lang="en-US" dirty="0"/>
              <a:t>.</a:t>
            </a:r>
          </a:p>
        </p:txBody>
      </p:sp>
      <p:sp>
        <p:nvSpPr>
          <p:cNvPr id="14" name="Rectangle 13">
            <a:extLst>
              <a:ext uri="{FF2B5EF4-FFF2-40B4-BE49-F238E27FC236}">
                <a16:creationId xmlns:a16="http://schemas.microsoft.com/office/drawing/2014/main" id="{05D2C10D-F209-B443-9F3C-0B55EDFF601F}"/>
              </a:ext>
            </a:extLst>
          </p:cNvPr>
          <p:cNvSpPr/>
          <p:nvPr userDrawn="1"/>
        </p:nvSpPr>
        <p:spPr>
          <a:xfrm>
            <a:off x="761287" y="1975427"/>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C1D8E17-170B-7246-AF1C-3AD5786F2D9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1" name="Footer Placeholder 3">
            <a:extLst>
              <a:ext uri="{FF2B5EF4-FFF2-40B4-BE49-F238E27FC236}">
                <a16:creationId xmlns:a16="http://schemas.microsoft.com/office/drawing/2014/main" id="{87512538-F5F5-DE4B-B197-E841461B7B41}"/>
              </a:ext>
            </a:extLst>
          </p:cNvPr>
          <p:cNvSpPr>
            <a:spLocks noGrp="1"/>
          </p:cNvSpPr>
          <p:nvPr>
            <p:ph type="ftr" sz="quarter" idx="3"/>
          </p:nvPr>
        </p:nvSpPr>
        <p:spPr>
          <a:xfrm>
            <a:off x="4385622"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5" name="Slide Number Placeholder 3">
            <a:extLst>
              <a:ext uri="{FF2B5EF4-FFF2-40B4-BE49-F238E27FC236}">
                <a16:creationId xmlns:a16="http://schemas.microsoft.com/office/drawing/2014/main" id="{02F08E74-F659-CE40-8946-33F269836D7F}"/>
              </a:ext>
            </a:extLst>
          </p:cNvPr>
          <p:cNvSpPr>
            <a:spLocks noGrp="1"/>
          </p:cNvSpPr>
          <p:nvPr>
            <p:ph type="sldNum" sz="quarter" idx="4"/>
          </p:nvPr>
        </p:nvSpPr>
        <p:spPr>
          <a:xfrm>
            <a:off x="3807059"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73802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8272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6839A-7020-4254-BB27-017A0258DE58}"/>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714D97-2391-495E-8C13-180C0EB28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D23B6C0B-A6D8-4755-9395-F94ECF5A0491}"/>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pic>
        <p:nvPicPr>
          <p:cNvPr id="7" name="Picture 6">
            <a:extLst>
              <a:ext uri="{FF2B5EF4-FFF2-40B4-BE49-F238E27FC236}">
                <a16:creationId xmlns:a16="http://schemas.microsoft.com/office/drawing/2014/main" id="{8B4A1E61-DF4B-0742-AC7D-7450F5BD0855}"/>
              </a:ext>
            </a:extLst>
          </p:cNvPr>
          <p:cNvPicPr>
            <a:picLocks noChangeAspect="1"/>
          </p:cNvPicPr>
          <p:nvPr userDrawn="1"/>
        </p:nvPicPr>
        <p:blipFill>
          <a:blip r:embed="rId34" cstate="print">
            <a:extLst>
              <a:ext uri="{28A0092B-C50C-407E-A947-70E740481C1C}">
                <a14:useLocalDpi xmlns:a14="http://schemas.microsoft.com/office/drawing/2010/main" val="0"/>
              </a:ext>
            </a:extLst>
          </a:blip>
          <a:srcRect/>
          <a:stretch/>
        </p:blipFill>
        <p:spPr>
          <a:xfrm>
            <a:off x="11437197" y="6356350"/>
            <a:ext cx="501650" cy="501650"/>
          </a:xfrm>
          <a:prstGeom prst="rect">
            <a:avLst/>
          </a:prstGeom>
        </p:spPr>
      </p:pic>
      <p:sp>
        <p:nvSpPr>
          <p:cNvPr id="11" name="Footer Placeholder 3">
            <a:extLst>
              <a:ext uri="{FF2B5EF4-FFF2-40B4-BE49-F238E27FC236}">
                <a16:creationId xmlns:a16="http://schemas.microsoft.com/office/drawing/2014/main" id="{EA9C7C62-0685-1F40-B528-FD3888FE34D3}"/>
              </a:ext>
            </a:extLst>
          </p:cNvPr>
          <p:cNvSpPr>
            <a:spLocks noGrp="1"/>
          </p:cNvSpPr>
          <p:nvPr>
            <p:ph type="ftr" sz="quarter" idx="3"/>
          </p:nvPr>
        </p:nvSpPr>
        <p:spPr>
          <a:xfrm>
            <a:off x="1416763" y="6514977"/>
            <a:ext cx="3792589" cy="365125"/>
          </a:xfrm>
          <a:prstGeom prst="rect">
            <a:avLst/>
          </a:prstGeom>
        </p:spPr>
        <p:txBody>
          <a:bodyPr anchor="ctr"/>
          <a:lstStyle>
            <a:lvl1pPr>
              <a:defRPr>
                <a:solidFill>
                  <a:schemeClr val="bg1">
                    <a:lumMod val="50000"/>
                  </a:schemeClr>
                </a:solidFill>
                <a:latin typeface="Oracle Sans" panose="020B0503020204020204" pitchFamily="34" charset="0"/>
                <a:cs typeface="Oracle Sans" panose="020B0503020204020204" pitchFamily="34" charset="0"/>
              </a:defRPr>
            </a:lvl1pPr>
          </a:lstStyle>
          <a:p>
            <a:r>
              <a:rPr lang="en-US" sz="800" dirty="0"/>
              <a:t>Copyright © 2019 Oracle and/or its affiliates.</a:t>
            </a:r>
          </a:p>
        </p:txBody>
      </p:sp>
      <p:sp>
        <p:nvSpPr>
          <p:cNvPr id="12" name="Slide Number Placeholder 3">
            <a:extLst>
              <a:ext uri="{FF2B5EF4-FFF2-40B4-BE49-F238E27FC236}">
                <a16:creationId xmlns:a16="http://schemas.microsoft.com/office/drawing/2014/main" id="{8F8F12A4-7B8F-334A-AD16-35B3111ADC3B}"/>
              </a:ext>
            </a:extLst>
          </p:cNvPr>
          <p:cNvSpPr>
            <a:spLocks noGrp="1"/>
          </p:cNvSpPr>
          <p:nvPr>
            <p:ph type="sldNum" sz="quarter" idx="4"/>
          </p:nvPr>
        </p:nvSpPr>
        <p:spPr>
          <a:xfrm>
            <a:off x="838200" y="6507623"/>
            <a:ext cx="578563"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Oracle Sans" panose="020B0503020204020204" pitchFamily="34" charset="0"/>
                <a:cs typeface="Oracle Sans" panose="020B0503020204020204" pitchFamily="34" charset="0"/>
              </a:defRPr>
            </a:lvl1pPr>
          </a:lstStyle>
          <a:p>
            <a:fld id="{D440507A-669E-A943-A4A7-E531D638091A}" type="slidenum">
              <a:rPr lang="en-US" smtClean="0">
                <a:solidFill>
                  <a:srgbClr val="4E3629">
                    <a:tint val="75000"/>
                  </a:srgbClr>
                </a:solidFill>
              </a:rPr>
              <a:pPr/>
              <a:t>‹#›</a:t>
            </a:fld>
            <a:endParaRPr lang="en-US" dirty="0">
              <a:solidFill>
                <a:srgbClr val="4E3629">
                  <a:tint val="75000"/>
                </a:srgbClr>
              </a:solidFill>
            </a:endParaRPr>
          </a:p>
        </p:txBody>
      </p:sp>
    </p:spTree>
    <p:extLst>
      <p:ext uri="{BB962C8B-B14F-4D97-AF65-F5344CB8AC3E}">
        <p14:creationId xmlns:p14="http://schemas.microsoft.com/office/powerpoint/2010/main" val="957631570"/>
      </p:ext>
    </p:extLst>
  </p:cSld>
  <p:clrMap bg1="lt1" tx1="dk1" bg2="lt2" tx2="dk2" accent1="accent1" accent2="accent2" accent3="accent3" accent4="accent4" accent5="accent5" accent6="accent6" hlink="hlink" folHlink="folHlink"/>
  <p:sldLayoutIdLst>
    <p:sldLayoutId id="2147483677" r:id="rId1"/>
    <p:sldLayoutId id="2147483706" r:id="rId2"/>
    <p:sldLayoutId id="2147483678" r:id="rId3"/>
    <p:sldLayoutId id="2147483709" r:id="rId4"/>
    <p:sldLayoutId id="2147483708" r:id="rId5"/>
    <p:sldLayoutId id="2147483679" r:id="rId6"/>
    <p:sldLayoutId id="2147483715" r:id="rId7"/>
    <p:sldLayoutId id="2147483680" r:id="rId8"/>
    <p:sldLayoutId id="2147483681" r:id="rId9"/>
    <p:sldLayoutId id="2147483682" r:id="rId10"/>
    <p:sldLayoutId id="2147483716"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707" r:id="rId23"/>
    <p:sldLayoutId id="2147483694" r:id="rId24"/>
    <p:sldLayoutId id="2147483704" r:id="rId25"/>
    <p:sldLayoutId id="2147483695" r:id="rId26"/>
    <p:sldLayoutId id="2147483696" r:id="rId27"/>
    <p:sldLayoutId id="2147483697" r:id="rId28"/>
    <p:sldLayoutId id="2147483701" r:id="rId29"/>
    <p:sldLayoutId id="2147483712" r:id="rId30"/>
    <p:sldLayoutId id="2147483713" r:id="rId31"/>
  </p:sldLayoutIdLst>
  <p:hf sldNum="0" hdr="0" dt="0"/>
  <p:txStyles>
    <p:titleStyle>
      <a:lvl1pPr algn="l" defTabSz="914400" rtl="0" eaLnBrk="1" latinLnBrk="0" hangingPunct="1">
        <a:lnSpc>
          <a:spcPct val="90000"/>
        </a:lnSpc>
        <a:spcBef>
          <a:spcPct val="0"/>
        </a:spcBef>
        <a:buNone/>
        <a:defRPr sz="4400" kern="1200">
          <a:solidFill>
            <a:schemeClr val="bg1"/>
          </a:solidFill>
          <a:latin typeface="Georgia" panose="02040502050405020303" pitchFamily="18" charset="0"/>
          <a:ea typeface="+mj-ea"/>
          <a:cs typeface="Oracle Sans" panose="020B05030202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bg1"/>
          </a:solidFill>
          <a:latin typeface="Oracle Sans Light" panose="020B0403020204020204" pitchFamily="34" charset="0"/>
          <a:ea typeface="+mn-ea"/>
          <a:cs typeface="Oracle Sans Light" panose="020B04030202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Oracle Sans Light" panose="020B0403020204020204" pitchFamily="34" charset="0"/>
          <a:ea typeface="+mn-ea"/>
          <a:cs typeface="Oracle Sans Light" panose="020B04030202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Oracle Sans Light" panose="020B0403020204020204" pitchFamily="34" charset="0"/>
          <a:ea typeface="+mn-ea"/>
          <a:cs typeface="Oracle Sans Light" panose="020B04030202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Oracle Sans Light" panose="020B0403020204020204" pitchFamily="34" charset="0"/>
          <a:ea typeface="+mn-ea"/>
          <a:cs typeface="Oracle Sans Light" panose="020B04030202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Oracle Sans Light" panose="020B0403020204020204" pitchFamily="34" charset="0"/>
          <a:ea typeface="+mn-ea"/>
          <a:cs typeface="Oracle Sans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hyperlink" Target="https://mosemp.us.oracle.com/epmos/faces/DocumentDisplay?id=2182660.1" TargetMode="External"/><Relationship Id="rId2" Type="http://schemas.openxmlformats.org/officeDocument/2006/relationships/image" Target="../media/image29.png"/><Relationship Id="rId1" Type="http://schemas.openxmlformats.org/officeDocument/2006/relationships/slideLayout" Target="../slideLayouts/slideLayout9.xml"/><Relationship Id="rId5" Type="http://schemas.openxmlformats.org/officeDocument/2006/relationships/hyperlink" Target="https://mosemp.us.oracle.com/epmos/faces/DocumentDisplay?id=2211631.1" TargetMode="External"/><Relationship Id="rId4" Type="http://schemas.openxmlformats.org/officeDocument/2006/relationships/hyperlink" Target="https://mosemp.us.oracle.com/epmos/faces/DocumentDisplay?id=2211614.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mosemp.us.oracle.com/epmos/faces/DocumentDisplay?id=2182660.1" TargetMode="Externa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mosemp.us.oracle.com/epmos/faces/DocumentDisplay?id=2184150.1" TargetMode="Externa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hyperlink" Target="https://mosemp.us.oracle.com/mosspui/src/km/viewers/documentDisplay.html#2121562.1" TargetMode="External"/><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mosemp.us.oracle.com/epmos/faces/DocumentDisplay?id=2533971.1" TargetMode="Externa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mosemp.us.oracle.com/epmos/faces/DocumentDisplay?id=2150912.1" TargetMode="Externa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mosemp.us.oracle.com/epmos/faces/DocumentDisplay?id=2301822.1" TargetMode="Externa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hyperlink" Target="https://mosemp.us.oracle.com/mosspui/src/km/viewers/documentDisplay.html#2419352.1"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mosemp.us.oracle.com/mosspui/src/km/viewers/documentDisplay.html#2419157.1" TargetMode="Externa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8" Type="http://schemas.openxmlformats.org/officeDocument/2006/relationships/hyperlink" Target="https://mosemp.us.oracle.com/mosspui/src/km/viewers/documentDisplay.html#2122512.12121562.1" TargetMode="External"/><Relationship Id="rId3" Type="http://schemas.openxmlformats.org/officeDocument/2006/relationships/hyperlink" Target="https://mosemp.us.oracle.com/mossp/main/downloadattachmentprocessor?attachid=2335347.1:IISREVPXI&amp;action=inline" TargetMode="External"/><Relationship Id="rId7" Type="http://schemas.openxmlformats.org/officeDocument/2006/relationships/hyperlink" Target="https://mosemp.us.oracle.com/mosspui/src/km/viewers/documentDisplay.html#2122512.12118134.1" TargetMode="External"/><Relationship Id="rId2" Type="http://schemas.openxmlformats.org/officeDocument/2006/relationships/hyperlink" Target="https://mosemp.us.oracle.com/epmos/faces/DocumentDisplay?id=2211614.1" TargetMode="External"/><Relationship Id="rId1" Type="http://schemas.openxmlformats.org/officeDocument/2006/relationships/slideLayout" Target="../slideLayouts/slideLayout12.xml"/><Relationship Id="rId6" Type="http://schemas.openxmlformats.org/officeDocument/2006/relationships/hyperlink" Target="https://mosemp.us.oracle.com/epmos/faces/DocumentDisplay?id=2182660.1" TargetMode="External"/><Relationship Id="rId5" Type="http://schemas.openxmlformats.org/officeDocument/2006/relationships/hyperlink" Target="https://mosemp.us.oracle.com/mosspui/src/km/viewers/documentDisplay.html#2122512.1" TargetMode="External"/><Relationship Id="rId4" Type="http://schemas.openxmlformats.org/officeDocument/2006/relationships/hyperlink" Target="https://mosemp.us.oracle.com/mosspui/src/km/viewers/documentDisplay.html#2256681.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 Id="rId4" Type="http://schemas.openxmlformats.org/officeDocument/2006/relationships/hyperlink" Target="https://localhost/Operajserv/OXIServlets/PMSInterface?info=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mosemp.us.oracle.com/mossp/main/downloadattachmentprocessor?attachid=2335347.1:IISREVPXI&amp;action=inline" TargetMode="External"/><Relationship Id="rId1" Type="http://schemas.openxmlformats.org/officeDocument/2006/relationships/slideLayout" Target="../slideLayouts/slideLayout29.xml"/><Relationship Id="rId6" Type="http://schemas.openxmlformats.org/officeDocument/2006/relationships/image" Target="../media/image55.png"/><Relationship Id="rId5" Type="http://schemas.openxmlformats.org/officeDocument/2006/relationships/hyperlink" Target="https://172.31.44.213/Operajserv/OXIServlets/PMSInterface?info=y" TargetMode="External"/><Relationship Id="rId4" Type="http://schemas.openxmlformats.org/officeDocument/2006/relationships/hyperlink" Target="http://localhost:8081/Operajserv/OXIServlets/PMSInterface?info=y"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9.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mosemp.us.oracle.com/mosspui/src/km/viewers/documentDisplay.html#2591403.1" TargetMode="External"/><Relationship Id="rId1" Type="http://schemas.openxmlformats.org/officeDocument/2006/relationships/slideLayout" Target="../slideLayouts/slideLayout29.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hyperlink" Target="https://confluence.oraclecorp.com/confluence/display/SE/Sustaining+Engineering+Home" TargetMode="External"/><Relationship Id="rId2" Type="http://schemas.openxmlformats.org/officeDocument/2006/relationships/image" Target="../media/image63.png"/><Relationship Id="rId1" Type="http://schemas.openxmlformats.org/officeDocument/2006/relationships/slideLayout" Target="../slideLayouts/slideLayout29.xml"/><Relationship Id="rId4" Type="http://schemas.openxmlformats.org/officeDocument/2006/relationships/hyperlink" Target="https://oradocs-prodapp.cec.ocp.oraclecloud.com/documents/link/LFBB05D45A91F91E2A60A5FF30C5944E783702AF12B5/folder/FFCECC7235F2B5A36725A5AC377EF13895EA52333D5E/_OXI"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7B5D-56B1-4B64-8C12-1D83AD9A0C38}"/>
              </a:ext>
            </a:extLst>
          </p:cNvPr>
          <p:cNvSpPr>
            <a:spLocks noGrp="1"/>
          </p:cNvSpPr>
          <p:nvPr>
            <p:ph type="ctrTitle"/>
          </p:nvPr>
        </p:nvSpPr>
        <p:spPr/>
        <p:txBody>
          <a:bodyPr/>
          <a:lstStyle/>
          <a:p>
            <a:r>
              <a:rPr lang="en-US" dirty="0" smtClean="0"/>
              <a:t>Basic OXI</a:t>
            </a:r>
            <a:endParaRPr lang="en-US" dirty="0"/>
          </a:p>
        </p:txBody>
      </p:sp>
      <p:sp>
        <p:nvSpPr>
          <p:cNvPr id="3" name="Subtitle 2">
            <a:extLst>
              <a:ext uri="{FF2B5EF4-FFF2-40B4-BE49-F238E27FC236}">
                <a16:creationId xmlns:a16="http://schemas.microsoft.com/office/drawing/2014/main" id="{39D875BA-4648-794E-B40F-303B0EEF4683}"/>
              </a:ext>
            </a:extLst>
          </p:cNvPr>
          <p:cNvSpPr>
            <a:spLocks noGrp="1"/>
          </p:cNvSpPr>
          <p:nvPr>
            <p:ph type="subTitle" idx="1"/>
          </p:nvPr>
        </p:nvSpPr>
        <p:spPr/>
        <p:txBody>
          <a:bodyPr/>
          <a:lstStyle/>
          <a:p>
            <a:r>
              <a:rPr lang="en-US" dirty="0" smtClean="0"/>
              <a:t>Kristina Berndt</a:t>
            </a:r>
            <a:endParaRPr lang="en-US" dirty="0"/>
          </a:p>
        </p:txBody>
      </p:sp>
      <p:sp>
        <p:nvSpPr>
          <p:cNvPr id="5" name="Text Placeholder 4">
            <a:extLst>
              <a:ext uri="{FF2B5EF4-FFF2-40B4-BE49-F238E27FC236}">
                <a16:creationId xmlns:a16="http://schemas.microsoft.com/office/drawing/2014/main" id="{273A79DE-89E0-3446-B64A-1012C40AE8D7}"/>
              </a:ext>
            </a:extLst>
          </p:cNvPr>
          <p:cNvSpPr>
            <a:spLocks noGrp="1"/>
          </p:cNvSpPr>
          <p:nvPr>
            <p:ph type="body" sz="quarter" idx="13"/>
          </p:nvPr>
        </p:nvSpPr>
        <p:spPr>
          <a:xfrm>
            <a:off x="767374" y="5122053"/>
            <a:ext cx="6706446" cy="1178163"/>
          </a:xfrm>
        </p:spPr>
        <p:txBody>
          <a:bodyPr/>
          <a:lstStyle/>
          <a:p>
            <a:r>
              <a:rPr lang="en-US" dirty="0" smtClean="0"/>
              <a:t>Customer Support Analyst 2</a:t>
            </a:r>
          </a:p>
          <a:p>
            <a:r>
              <a:rPr lang="en-US" dirty="0" smtClean="0"/>
              <a:t>(Central Systems L2)</a:t>
            </a:r>
          </a:p>
          <a:p>
            <a:r>
              <a:rPr lang="en-US" dirty="0" smtClean="0"/>
              <a:t>Columbia, MD, USA</a:t>
            </a:r>
            <a:endParaRPr lang="en-US" dirty="0"/>
          </a:p>
        </p:txBody>
      </p:sp>
      <p:sp>
        <p:nvSpPr>
          <p:cNvPr id="6" name="Footer Placeholder 2">
            <a:extLst>
              <a:ext uri="{FF2B5EF4-FFF2-40B4-BE49-F238E27FC236}">
                <a16:creationId xmlns:a16="http://schemas.microsoft.com/office/drawing/2014/main" id="{04440142-0457-014B-B2F9-A60EE5ED871B}"/>
              </a:ext>
            </a:extLst>
          </p:cNvPr>
          <p:cNvSpPr txBox="1">
            <a:spLocks/>
          </p:cNvSpPr>
          <p:nvPr/>
        </p:nvSpPr>
        <p:spPr>
          <a:xfrm>
            <a:off x="694943" y="6514977"/>
            <a:ext cx="7703621" cy="365125"/>
          </a:xfrm>
          <a:prstGeom prst="rect">
            <a:avLst/>
          </a:prstGeom>
        </p:spPr>
        <p:txBody>
          <a:bodyPr anchor="ctr"/>
          <a:lstStyle>
            <a:defPPr>
              <a:defRPr lang="en-US"/>
            </a:defPPr>
            <a:lvl1pPr marL="0" algn="l" defTabSz="914400" rtl="0" eaLnBrk="1" latinLnBrk="0" hangingPunct="1">
              <a:defRPr sz="1800" kern="1200">
                <a:solidFill>
                  <a:schemeClr val="bg1">
                    <a:lumMod val="50000"/>
                  </a:schemeClr>
                </a:solidFill>
                <a:latin typeface="Oracle Sans" panose="020B0503020204020204" pitchFamily="34" charset="0"/>
                <a:ea typeface="+mn-ea"/>
                <a:cs typeface="Oracle Sans" panose="020B05030202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dirty="0">
                <a:latin typeface="Oracle Sans Semi" panose="020B0503020204020204" pitchFamily="34" charset="0"/>
                <a:cs typeface="Oracle Sans Semi" panose="020B0503020204020204" pitchFamily="34" charset="0"/>
              </a:rPr>
              <a:t>Copyright © 2019 Oracle and/or its affiliates.</a:t>
            </a:r>
          </a:p>
        </p:txBody>
      </p:sp>
    </p:spTree>
    <p:extLst>
      <p:ext uri="{BB962C8B-B14F-4D97-AF65-F5344CB8AC3E}">
        <p14:creationId xmlns:p14="http://schemas.microsoft.com/office/powerpoint/2010/main" val="672228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3" name="TextBox 2"/>
          <p:cNvSpPr txBox="1"/>
          <p:nvPr/>
        </p:nvSpPr>
        <p:spPr>
          <a:xfrm>
            <a:off x="972667" y="144842"/>
            <a:ext cx="10318377" cy="1569660"/>
          </a:xfrm>
          <a:prstGeom prst="rect">
            <a:avLst/>
          </a:prstGeom>
          <a:noFill/>
        </p:spPr>
        <p:txBody>
          <a:bodyPr wrap="square" rtlCol="0">
            <a:spAutoFit/>
          </a:bodyPr>
          <a:lstStyle/>
          <a:p>
            <a:pPr algn="ctr"/>
            <a:r>
              <a:rPr lang="en-US" sz="4800" b="1" dirty="0" smtClean="0">
                <a:solidFill>
                  <a:srgbClr val="F8F7F4"/>
                </a:solidFill>
              </a:rPr>
              <a:t>External Systems: Publisher Subscriber</a:t>
            </a:r>
            <a:endParaRPr lang="en-US" sz="4800" dirty="0">
              <a:solidFill>
                <a:srgbClr val="F8F7F4"/>
              </a:solidFill>
            </a:endParaRPr>
          </a:p>
          <a:p>
            <a:endParaRPr lang="en-US" sz="4800" dirty="0">
              <a:solidFill>
                <a:srgbClr val="F8F7F4"/>
              </a:solidFill>
            </a:endParaRPr>
          </a:p>
        </p:txBody>
      </p:sp>
      <p:sp>
        <p:nvSpPr>
          <p:cNvPr id="4" name="TextBox 3"/>
          <p:cNvSpPr txBox="1"/>
          <p:nvPr/>
        </p:nvSpPr>
        <p:spPr>
          <a:xfrm>
            <a:off x="135501" y="1192677"/>
            <a:ext cx="11992708" cy="1077218"/>
          </a:xfrm>
          <a:prstGeom prst="rect">
            <a:avLst/>
          </a:prstGeom>
          <a:noFill/>
        </p:spPr>
        <p:txBody>
          <a:bodyPr wrap="square" rtlCol="0">
            <a:spAutoFit/>
          </a:bodyPr>
          <a:lstStyle/>
          <a:p>
            <a:pPr algn="ctr"/>
            <a:r>
              <a:rPr lang="en-US" sz="1600" dirty="0">
                <a:solidFill>
                  <a:srgbClr val="F5DC92"/>
                </a:solidFill>
              </a:rPr>
              <a:t>Doc ID 2159526.1</a:t>
            </a:r>
          </a:p>
          <a:p>
            <a:pPr algn="ctr"/>
            <a:r>
              <a:rPr lang="en-US" sz="1600" dirty="0" smtClean="0">
                <a:solidFill>
                  <a:srgbClr val="F5DC92"/>
                </a:solidFill>
              </a:rPr>
              <a:t>This </a:t>
            </a:r>
            <a:r>
              <a:rPr lang="en-US" sz="1600" dirty="0">
                <a:solidFill>
                  <a:srgbClr val="F5DC92"/>
                </a:solidFill>
              </a:rPr>
              <a:t>area is designed to identify the desire for an External System to receive messages originating from another External System. In order to receive messages for events that originate outside OPERA PMS, this relationship must be established. </a:t>
            </a:r>
            <a:r>
              <a:rPr lang="en-US" sz="1600" dirty="0" smtClean="0">
                <a:solidFill>
                  <a:srgbClr val="F5DC92"/>
                </a:solidFill>
              </a:rPr>
              <a:t> </a:t>
            </a:r>
          </a:p>
          <a:p>
            <a:pPr algn="ctr"/>
            <a:r>
              <a:rPr lang="en-US" sz="1600" i="1" dirty="0" smtClean="0">
                <a:solidFill>
                  <a:srgbClr val="F5DC92"/>
                </a:solidFill>
              </a:rPr>
              <a:t>Configuration &gt; Setup &gt; Business Events &gt; External Systems </a:t>
            </a:r>
            <a:endParaRPr lang="en-US" sz="1600" i="1" dirty="0">
              <a:solidFill>
                <a:srgbClr val="F5DC92"/>
              </a:solidFill>
            </a:endParaRPr>
          </a:p>
        </p:txBody>
      </p:sp>
      <p:pic>
        <p:nvPicPr>
          <p:cNvPr id="7" name="Picture 6"/>
          <p:cNvPicPr>
            <a:picLocks noChangeAspect="1"/>
          </p:cNvPicPr>
          <p:nvPr/>
        </p:nvPicPr>
        <p:blipFill>
          <a:blip r:embed="rId2"/>
          <a:stretch>
            <a:fillRect/>
          </a:stretch>
        </p:blipFill>
        <p:spPr>
          <a:xfrm>
            <a:off x="503227" y="2423413"/>
            <a:ext cx="4856132" cy="3691825"/>
          </a:xfrm>
          <a:prstGeom prst="rect">
            <a:avLst/>
          </a:prstGeom>
        </p:spPr>
      </p:pic>
      <p:pic>
        <p:nvPicPr>
          <p:cNvPr id="8" name="Picture 7"/>
          <p:cNvPicPr>
            <a:picLocks noChangeAspect="1"/>
          </p:cNvPicPr>
          <p:nvPr/>
        </p:nvPicPr>
        <p:blipFill>
          <a:blip r:embed="rId3"/>
          <a:stretch>
            <a:fillRect/>
          </a:stretch>
        </p:blipFill>
        <p:spPr>
          <a:xfrm>
            <a:off x="6020310" y="2423413"/>
            <a:ext cx="4917923" cy="3698200"/>
          </a:xfrm>
          <a:prstGeom prst="rect">
            <a:avLst/>
          </a:prstGeom>
        </p:spPr>
      </p:pic>
    </p:spTree>
    <p:extLst>
      <p:ext uri="{BB962C8B-B14F-4D97-AF65-F5344CB8AC3E}">
        <p14:creationId xmlns:p14="http://schemas.microsoft.com/office/powerpoint/2010/main" val="2185039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8066" y="2505165"/>
            <a:ext cx="7620000" cy="3048000"/>
          </a:xfrm>
          <a:prstGeom prst="rect">
            <a:avLst/>
          </a:prstGeom>
        </p:spPr>
      </p:pic>
      <p:sp>
        <p:nvSpPr>
          <p:cNvPr id="4" name="Footer Placeholder 3"/>
          <p:cNvSpPr>
            <a:spLocks noGrp="1"/>
          </p:cNvSpPr>
          <p:nvPr>
            <p:ph type="ftr" sz="quarter" idx="3"/>
          </p:nvPr>
        </p:nvSpPr>
        <p:spPr/>
        <p:txBody>
          <a:bodyPr/>
          <a:lstStyle/>
          <a:p>
            <a:r>
              <a:rPr lang="en-US" sz="800" smtClean="0"/>
              <a:t>Copyright © 2019 Oracle and/or its affiliates.</a:t>
            </a:r>
            <a:endParaRPr lang="en-US" sz="800" dirty="0"/>
          </a:p>
        </p:txBody>
      </p:sp>
      <p:sp>
        <p:nvSpPr>
          <p:cNvPr id="9" name="Rectangle 8"/>
          <p:cNvSpPr/>
          <p:nvPr/>
        </p:nvSpPr>
        <p:spPr>
          <a:xfrm>
            <a:off x="239026" y="370505"/>
            <a:ext cx="7283019" cy="1569660"/>
          </a:xfrm>
          <a:prstGeom prst="rect">
            <a:avLst/>
          </a:prstGeom>
        </p:spPr>
        <p:txBody>
          <a:bodyPr wrap="none">
            <a:spAutoFit/>
          </a:bodyPr>
          <a:lstStyle/>
          <a:p>
            <a:pPr algn="ctr"/>
            <a:r>
              <a:rPr lang="en-US" sz="4800" b="1" dirty="0">
                <a:solidFill>
                  <a:srgbClr val="F8F7F4"/>
                </a:solidFill>
              </a:rPr>
              <a:t>How/where to find </a:t>
            </a:r>
            <a:r>
              <a:rPr lang="en-US" sz="4800" b="1" dirty="0" smtClean="0">
                <a:solidFill>
                  <a:srgbClr val="F8F7F4"/>
                </a:solidFill>
              </a:rPr>
              <a:t>check if </a:t>
            </a:r>
          </a:p>
          <a:p>
            <a:pPr algn="ctr"/>
            <a:r>
              <a:rPr lang="en-US" sz="4800" b="1" dirty="0" smtClean="0">
                <a:solidFill>
                  <a:srgbClr val="F8F7F4"/>
                </a:solidFill>
              </a:rPr>
              <a:t>processors are running</a:t>
            </a:r>
            <a:endParaRPr lang="en-US" sz="4800" dirty="0">
              <a:solidFill>
                <a:srgbClr val="F8F7F4"/>
              </a:solidFill>
            </a:endParaRPr>
          </a:p>
        </p:txBody>
      </p:sp>
      <p:sp>
        <p:nvSpPr>
          <p:cNvPr id="10" name="Rectangle 9"/>
          <p:cNvSpPr/>
          <p:nvPr/>
        </p:nvSpPr>
        <p:spPr>
          <a:xfrm>
            <a:off x="8247018" y="3280844"/>
            <a:ext cx="3944982" cy="923330"/>
          </a:xfrm>
          <a:prstGeom prst="rect">
            <a:avLst/>
          </a:prstGeom>
        </p:spPr>
        <p:txBody>
          <a:bodyPr wrap="square">
            <a:spAutoFit/>
          </a:bodyPr>
          <a:lstStyle/>
          <a:p>
            <a:pPr algn="ctr"/>
            <a:r>
              <a:rPr lang="en-US" dirty="0">
                <a:solidFill>
                  <a:srgbClr val="F5DC92"/>
                </a:solidFill>
                <a:hlinkClick r:id="rId3"/>
              </a:rPr>
              <a:t>(</a:t>
            </a:r>
            <a:r>
              <a:rPr lang="en-US" dirty="0">
                <a:solidFill>
                  <a:srgbClr val="F5DC92"/>
                </a:solidFill>
                <a:hlinkClick r:id="rId4"/>
              </a:rPr>
              <a:t>Doc ID 2211614.1</a:t>
            </a:r>
            <a:r>
              <a:rPr lang="en-US" dirty="0">
                <a:solidFill>
                  <a:srgbClr val="F5DC92"/>
                </a:solidFill>
                <a:hlinkClick r:id="rId3"/>
              </a:rPr>
              <a:t>)</a:t>
            </a:r>
            <a:endParaRPr lang="en-US" dirty="0">
              <a:solidFill>
                <a:srgbClr val="F5DC92"/>
              </a:solidFill>
            </a:endParaRPr>
          </a:p>
          <a:p>
            <a:r>
              <a:rPr lang="en-US" b="1" dirty="0" err="1">
                <a:solidFill>
                  <a:srgbClr val="F5DC92"/>
                </a:solidFill>
              </a:rPr>
              <a:t>Oxi</a:t>
            </a:r>
            <a:r>
              <a:rPr lang="en-US" b="1" dirty="0">
                <a:solidFill>
                  <a:srgbClr val="F5DC92"/>
                </a:solidFill>
              </a:rPr>
              <a:t> &gt; interface </a:t>
            </a:r>
            <a:r>
              <a:rPr lang="en-US" b="1" dirty="0" smtClean="0">
                <a:solidFill>
                  <a:srgbClr val="F5DC92"/>
                </a:solidFill>
              </a:rPr>
              <a:t>status&gt; start/ stop process</a:t>
            </a:r>
            <a:endParaRPr lang="en-US" dirty="0"/>
          </a:p>
        </p:txBody>
      </p:sp>
      <p:sp>
        <p:nvSpPr>
          <p:cNvPr id="11" name="Rectangle 10"/>
          <p:cNvSpPr/>
          <p:nvPr/>
        </p:nvSpPr>
        <p:spPr>
          <a:xfrm>
            <a:off x="8904514" y="4629835"/>
            <a:ext cx="2629989" cy="923330"/>
          </a:xfrm>
          <a:prstGeom prst="rect">
            <a:avLst/>
          </a:prstGeom>
        </p:spPr>
        <p:txBody>
          <a:bodyPr wrap="square">
            <a:spAutoFit/>
          </a:bodyPr>
          <a:lstStyle/>
          <a:p>
            <a:pPr algn="ctr"/>
            <a:r>
              <a:rPr lang="en-US" dirty="0">
                <a:solidFill>
                  <a:srgbClr val="F5DC92"/>
                </a:solidFill>
                <a:hlinkClick r:id="rId5"/>
              </a:rPr>
              <a:t>(Doc ID </a:t>
            </a:r>
            <a:r>
              <a:rPr lang="en-US" dirty="0" smtClean="0">
                <a:solidFill>
                  <a:srgbClr val="F5DC92"/>
                </a:solidFill>
                <a:hlinkClick r:id="rId5"/>
              </a:rPr>
              <a:t>2211631.1)</a:t>
            </a:r>
            <a:endParaRPr lang="en-US" dirty="0">
              <a:solidFill>
                <a:srgbClr val="F5DC92"/>
              </a:solidFill>
            </a:endParaRPr>
          </a:p>
          <a:p>
            <a:r>
              <a:rPr lang="en-US" b="1" dirty="0" smtClean="0">
                <a:solidFill>
                  <a:srgbClr val="F5DC92"/>
                </a:solidFill>
              </a:rPr>
              <a:t>Terminal Name is where the </a:t>
            </a:r>
            <a:r>
              <a:rPr lang="en-US" b="1" dirty="0" err="1" smtClean="0">
                <a:solidFill>
                  <a:srgbClr val="F5DC92"/>
                </a:solidFill>
              </a:rPr>
              <a:t>oxi</a:t>
            </a:r>
            <a:r>
              <a:rPr lang="en-US" b="1" dirty="0" smtClean="0">
                <a:solidFill>
                  <a:srgbClr val="F5DC92"/>
                </a:solidFill>
              </a:rPr>
              <a:t> server is located</a:t>
            </a:r>
            <a:endParaRPr lang="en-US" dirty="0"/>
          </a:p>
        </p:txBody>
      </p:sp>
      <p:sp>
        <p:nvSpPr>
          <p:cNvPr id="12" name="Rectangle 11"/>
          <p:cNvSpPr/>
          <p:nvPr/>
        </p:nvSpPr>
        <p:spPr>
          <a:xfrm>
            <a:off x="3257006" y="3030583"/>
            <a:ext cx="705394" cy="126274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62697" y="3030583"/>
            <a:ext cx="844732" cy="117359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631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3" name="TextBox 2"/>
          <p:cNvSpPr txBox="1"/>
          <p:nvPr/>
        </p:nvSpPr>
        <p:spPr>
          <a:xfrm>
            <a:off x="1538653" y="254978"/>
            <a:ext cx="9416562" cy="2308324"/>
          </a:xfrm>
          <a:prstGeom prst="rect">
            <a:avLst/>
          </a:prstGeom>
          <a:noFill/>
        </p:spPr>
        <p:txBody>
          <a:bodyPr wrap="square" rtlCol="0">
            <a:spAutoFit/>
          </a:bodyPr>
          <a:lstStyle/>
          <a:p>
            <a:pPr algn="ctr"/>
            <a:r>
              <a:rPr lang="en-US" sz="4800" b="1" dirty="0" smtClean="0">
                <a:solidFill>
                  <a:srgbClr val="F8F7F4"/>
                </a:solidFill>
              </a:rPr>
              <a:t>How/where </a:t>
            </a:r>
            <a:r>
              <a:rPr lang="en-US" sz="4800" b="1" dirty="0">
                <a:solidFill>
                  <a:srgbClr val="F8F7F4"/>
                </a:solidFill>
              </a:rPr>
              <a:t>to find errors in </a:t>
            </a:r>
            <a:r>
              <a:rPr lang="en-US" sz="4800" b="1" dirty="0" smtClean="0">
                <a:solidFill>
                  <a:srgbClr val="F8F7F4"/>
                </a:solidFill>
              </a:rPr>
              <a:t>OPERA </a:t>
            </a:r>
            <a:r>
              <a:rPr lang="en-US" sz="4800" b="1" dirty="0">
                <a:solidFill>
                  <a:srgbClr val="F8F7F4"/>
                </a:solidFill>
              </a:rPr>
              <a:t>&amp; OXI processor logs</a:t>
            </a:r>
            <a:endParaRPr lang="en-US" sz="4800" dirty="0">
              <a:solidFill>
                <a:srgbClr val="F8F7F4"/>
              </a:solidFill>
            </a:endParaRPr>
          </a:p>
          <a:p>
            <a:pPr algn="ctr"/>
            <a:endParaRPr lang="en-US" sz="4800" dirty="0">
              <a:solidFill>
                <a:srgbClr val="F5DC92"/>
              </a:solidFill>
            </a:endParaRPr>
          </a:p>
        </p:txBody>
      </p:sp>
      <p:sp>
        <p:nvSpPr>
          <p:cNvPr id="4" name="TextBox 3"/>
          <p:cNvSpPr txBox="1"/>
          <p:nvPr/>
        </p:nvSpPr>
        <p:spPr>
          <a:xfrm>
            <a:off x="1107831" y="1609302"/>
            <a:ext cx="9847384" cy="646331"/>
          </a:xfrm>
          <a:prstGeom prst="rect">
            <a:avLst/>
          </a:prstGeom>
          <a:noFill/>
        </p:spPr>
        <p:txBody>
          <a:bodyPr wrap="square" rtlCol="0">
            <a:spAutoFit/>
          </a:bodyPr>
          <a:lstStyle/>
          <a:p>
            <a:pPr algn="ctr"/>
            <a:r>
              <a:rPr lang="en-US" dirty="0" smtClean="0">
                <a:solidFill>
                  <a:srgbClr val="F5DC92"/>
                </a:solidFill>
                <a:hlinkClick r:id="rId2"/>
              </a:rPr>
              <a:t>(Doc </a:t>
            </a:r>
            <a:r>
              <a:rPr lang="en-US" dirty="0">
                <a:solidFill>
                  <a:srgbClr val="F5DC92"/>
                </a:solidFill>
                <a:hlinkClick r:id="rId2"/>
              </a:rPr>
              <a:t>ID </a:t>
            </a:r>
            <a:r>
              <a:rPr lang="en-US" dirty="0" smtClean="0">
                <a:solidFill>
                  <a:srgbClr val="F5DC92"/>
                </a:solidFill>
                <a:hlinkClick r:id="rId2"/>
              </a:rPr>
              <a:t>2182660.1)</a:t>
            </a:r>
            <a:endParaRPr lang="en-US" dirty="0" smtClean="0">
              <a:solidFill>
                <a:srgbClr val="F5DC92"/>
              </a:solidFill>
            </a:endParaRPr>
          </a:p>
          <a:p>
            <a:r>
              <a:rPr lang="en-US" b="1" dirty="0" err="1" smtClean="0">
                <a:solidFill>
                  <a:srgbClr val="F5DC92"/>
                </a:solidFill>
              </a:rPr>
              <a:t>Oxi</a:t>
            </a:r>
            <a:r>
              <a:rPr lang="en-US" b="1" dirty="0" smtClean="0">
                <a:solidFill>
                  <a:srgbClr val="F5DC92"/>
                </a:solidFill>
              </a:rPr>
              <a:t> </a:t>
            </a:r>
            <a:r>
              <a:rPr lang="en-US" b="1" dirty="0">
                <a:solidFill>
                  <a:srgbClr val="F5DC92"/>
                </a:solidFill>
              </a:rPr>
              <a:t>&gt; interface status &gt; message status &gt; search  &gt; also ensure optional warnings is checked. </a:t>
            </a:r>
            <a:endParaRPr lang="en-US" dirty="0">
              <a:solidFill>
                <a:srgbClr val="F5DC92"/>
              </a:solidFill>
            </a:endParaRPr>
          </a:p>
        </p:txBody>
      </p:sp>
      <p:pic>
        <p:nvPicPr>
          <p:cNvPr id="5" name="Picture 4"/>
          <p:cNvPicPr/>
          <p:nvPr/>
        </p:nvPicPr>
        <p:blipFill>
          <a:blip r:embed="rId3"/>
          <a:stretch>
            <a:fillRect/>
          </a:stretch>
        </p:blipFill>
        <p:spPr>
          <a:xfrm>
            <a:off x="3007340" y="2283716"/>
            <a:ext cx="6320925" cy="4185587"/>
          </a:xfrm>
          <a:prstGeom prst="rect">
            <a:avLst/>
          </a:prstGeom>
        </p:spPr>
      </p:pic>
      <p:sp>
        <p:nvSpPr>
          <p:cNvPr id="6" name="Right Arrow 5"/>
          <p:cNvSpPr/>
          <p:nvPr/>
        </p:nvSpPr>
        <p:spPr>
          <a:xfrm rot="9232139">
            <a:off x="7871864" y="4287292"/>
            <a:ext cx="2012125" cy="501162"/>
          </a:xfrm>
          <a:prstGeom prst="rightArrow">
            <a:avLst/>
          </a:prstGeom>
          <a:solidFill>
            <a:srgbClr val="D1350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715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3" name="TextBox 2"/>
          <p:cNvSpPr txBox="1"/>
          <p:nvPr/>
        </p:nvSpPr>
        <p:spPr>
          <a:xfrm>
            <a:off x="1441938" y="268272"/>
            <a:ext cx="9416562" cy="3570208"/>
          </a:xfrm>
          <a:prstGeom prst="rect">
            <a:avLst/>
          </a:prstGeom>
          <a:noFill/>
        </p:spPr>
        <p:txBody>
          <a:bodyPr wrap="square" rtlCol="0">
            <a:spAutoFit/>
          </a:bodyPr>
          <a:lstStyle/>
          <a:p>
            <a:pPr algn="ctr"/>
            <a:r>
              <a:rPr lang="en-US" sz="5400" b="1" dirty="0">
                <a:solidFill>
                  <a:srgbClr val="F8F7F4"/>
                </a:solidFill>
              </a:rPr>
              <a:t>OXI XML Messages</a:t>
            </a:r>
            <a:endParaRPr lang="en-US" sz="5400" dirty="0">
              <a:solidFill>
                <a:srgbClr val="F8F7F4"/>
              </a:solidFill>
            </a:endParaRPr>
          </a:p>
          <a:p>
            <a:pPr algn="ctr"/>
            <a:endParaRPr lang="en-US" sz="16600" dirty="0">
              <a:solidFill>
                <a:srgbClr val="F5DC92"/>
              </a:solidFill>
            </a:endParaRPr>
          </a:p>
        </p:txBody>
      </p:sp>
      <p:sp>
        <p:nvSpPr>
          <p:cNvPr id="4" name="TextBox 3"/>
          <p:cNvSpPr txBox="1"/>
          <p:nvPr/>
        </p:nvSpPr>
        <p:spPr>
          <a:xfrm>
            <a:off x="1226527" y="1094757"/>
            <a:ext cx="9847384" cy="646331"/>
          </a:xfrm>
          <a:prstGeom prst="rect">
            <a:avLst/>
          </a:prstGeom>
          <a:noFill/>
        </p:spPr>
        <p:txBody>
          <a:bodyPr wrap="square" rtlCol="0">
            <a:spAutoFit/>
          </a:bodyPr>
          <a:lstStyle/>
          <a:p>
            <a:pPr algn="ctr"/>
            <a:r>
              <a:rPr lang="en-US" dirty="0" smtClean="0">
                <a:solidFill>
                  <a:srgbClr val="F5DC92"/>
                </a:solidFill>
                <a:hlinkClick r:id="rId2"/>
              </a:rPr>
              <a:t>(Doc ID 2184150.1)</a:t>
            </a:r>
            <a:endParaRPr lang="en-US" dirty="0" smtClean="0">
              <a:solidFill>
                <a:srgbClr val="F5DC92"/>
              </a:solidFill>
            </a:endParaRPr>
          </a:p>
          <a:p>
            <a:pPr algn="ctr"/>
            <a:r>
              <a:rPr lang="en-US" b="1" dirty="0" smtClean="0">
                <a:solidFill>
                  <a:srgbClr val="F5DC92"/>
                </a:solidFill>
              </a:rPr>
              <a:t>Extract XML will open up the file</a:t>
            </a:r>
            <a:endParaRPr lang="en-US" dirty="0">
              <a:solidFill>
                <a:srgbClr val="F5DC92"/>
              </a:solidFill>
            </a:endParaRPr>
          </a:p>
        </p:txBody>
      </p:sp>
      <p:pic>
        <p:nvPicPr>
          <p:cNvPr id="7" name="Picture 6"/>
          <p:cNvPicPr/>
          <p:nvPr/>
        </p:nvPicPr>
        <p:blipFill>
          <a:blip r:embed="rId3"/>
          <a:stretch>
            <a:fillRect/>
          </a:stretch>
        </p:blipFill>
        <p:spPr>
          <a:xfrm>
            <a:off x="3298820" y="1741088"/>
            <a:ext cx="5943600" cy="4672965"/>
          </a:xfrm>
          <a:prstGeom prst="rect">
            <a:avLst/>
          </a:prstGeom>
        </p:spPr>
      </p:pic>
      <p:sp>
        <p:nvSpPr>
          <p:cNvPr id="6" name="Right Arrow 5"/>
          <p:cNvSpPr/>
          <p:nvPr/>
        </p:nvSpPr>
        <p:spPr>
          <a:xfrm rot="2718281">
            <a:off x="1936634" y="3948928"/>
            <a:ext cx="1964099" cy="562708"/>
          </a:xfrm>
          <a:prstGeom prst="rightArrow">
            <a:avLst/>
          </a:prstGeom>
          <a:solidFill>
            <a:srgbClr val="D13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297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pic>
        <p:nvPicPr>
          <p:cNvPr id="3" name="Picture 2"/>
          <p:cNvPicPr/>
          <p:nvPr/>
        </p:nvPicPr>
        <p:blipFill>
          <a:blip r:embed="rId2"/>
          <a:stretch>
            <a:fillRect/>
          </a:stretch>
        </p:blipFill>
        <p:spPr>
          <a:xfrm>
            <a:off x="4211124" y="219809"/>
            <a:ext cx="4744432" cy="6660294"/>
          </a:xfrm>
          <a:prstGeom prst="rect">
            <a:avLst/>
          </a:prstGeom>
        </p:spPr>
      </p:pic>
      <p:sp>
        <p:nvSpPr>
          <p:cNvPr id="4" name="TextBox 3"/>
          <p:cNvSpPr txBox="1"/>
          <p:nvPr/>
        </p:nvSpPr>
        <p:spPr>
          <a:xfrm>
            <a:off x="2470638" y="2905728"/>
            <a:ext cx="2110154" cy="461665"/>
          </a:xfrm>
          <a:prstGeom prst="rect">
            <a:avLst/>
          </a:prstGeom>
          <a:noFill/>
        </p:spPr>
        <p:txBody>
          <a:bodyPr wrap="square" rtlCol="0">
            <a:spAutoFit/>
          </a:bodyPr>
          <a:lstStyle/>
          <a:p>
            <a:r>
              <a:rPr lang="en-US" sz="2400" dirty="0" smtClean="0">
                <a:solidFill>
                  <a:srgbClr val="F5DC92"/>
                </a:solidFill>
              </a:rPr>
              <a:t>XML Code </a:t>
            </a:r>
            <a:endParaRPr lang="en-US" sz="2400" dirty="0">
              <a:solidFill>
                <a:srgbClr val="F5DC92"/>
              </a:solidFill>
            </a:endParaRPr>
          </a:p>
        </p:txBody>
      </p:sp>
    </p:spTree>
    <p:extLst>
      <p:ext uri="{BB962C8B-B14F-4D97-AF65-F5344CB8AC3E}">
        <p14:creationId xmlns:p14="http://schemas.microsoft.com/office/powerpoint/2010/main" val="2198593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pic>
        <p:nvPicPr>
          <p:cNvPr id="3" name="Picture 2"/>
          <p:cNvPicPr/>
          <p:nvPr/>
        </p:nvPicPr>
        <p:blipFill>
          <a:blip r:embed="rId2"/>
          <a:stretch>
            <a:fillRect/>
          </a:stretch>
        </p:blipFill>
        <p:spPr>
          <a:xfrm>
            <a:off x="2398833" y="2066440"/>
            <a:ext cx="762000" cy="1019175"/>
          </a:xfrm>
          <a:prstGeom prst="rect">
            <a:avLst/>
          </a:prstGeom>
        </p:spPr>
      </p:pic>
      <p:pic>
        <p:nvPicPr>
          <p:cNvPr id="4" name="Picture 3"/>
          <p:cNvPicPr/>
          <p:nvPr/>
        </p:nvPicPr>
        <p:blipFill>
          <a:blip r:embed="rId3"/>
          <a:stretch>
            <a:fillRect/>
          </a:stretch>
        </p:blipFill>
        <p:spPr>
          <a:xfrm>
            <a:off x="5375027" y="29432"/>
            <a:ext cx="6858000" cy="6858000"/>
          </a:xfrm>
          <a:prstGeom prst="rect">
            <a:avLst/>
          </a:prstGeom>
        </p:spPr>
      </p:pic>
      <p:sp>
        <p:nvSpPr>
          <p:cNvPr id="5" name="TextBox 4"/>
          <p:cNvSpPr txBox="1"/>
          <p:nvPr/>
        </p:nvSpPr>
        <p:spPr>
          <a:xfrm>
            <a:off x="184638" y="404446"/>
            <a:ext cx="5407269" cy="830997"/>
          </a:xfrm>
          <a:prstGeom prst="rect">
            <a:avLst/>
          </a:prstGeom>
          <a:noFill/>
        </p:spPr>
        <p:txBody>
          <a:bodyPr wrap="square" rtlCol="0">
            <a:spAutoFit/>
          </a:bodyPr>
          <a:lstStyle/>
          <a:p>
            <a:r>
              <a:rPr lang="en-US" sz="4800" dirty="0" smtClean="0">
                <a:solidFill>
                  <a:schemeClr val="bg1"/>
                </a:solidFill>
              </a:rPr>
              <a:t>OXI Processor Logs</a:t>
            </a:r>
            <a:endParaRPr lang="en-US" sz="4800" dirty="0">
              <a:solidFill>
                <a:schemeClr val="bg1"/>
              </a:solidFill>
            </a:endParaRPr>
          </a:p>
        </p:txBody>
      </p:sp>
      <p:sp>
        <p:nvSpPr>
          <p:cNvPr id="6" name="TextBox 5"/>
          <p:cNvSpPr txBox="1"/>
          <p:nvPr/>
        </p:nvSpPr>
        <p:spPr>
          <a:xfrm>
            <a:off x="184639" y="1235443"/>
            <a:ext cx="4947800" cy="923330"/>
          </a:xfrm>
          <a:prstGeom prst="rect">
            <a:avLst/>
          </a:prstGeom>
          <a:noFill/>
        </p:spPr>
        <p:txBody>
          <a:bodyPr wrap="square" rtlCol="0">
            <a:spAutoFit/>
          </a:bodyPr>
          <a:lstStyle/>
          <a:p>
            <a:pPr algn="ctr"/>
            <a:r>
              <a:rPr lang="en-US" b="1" dirty="0">
                <a:solidFill>
                  <a:srgbClr val="F5DC92"/>
                </a:solidFill>
              </a:rPr>
              <a:t>Can be found on OXI server by looking for this icon on the desktop</a:t>
            </a:r>
            <a:endParaRPr lang="en-US" dirty="0">
              <a:solidFill>
                <a:srgbClr val="F5DC92"/>
              </a:solidFill>
            </a:endParaRPr>
          </a:p>
          <a:p>
            <a:pPr algn="ctr"/>
            <a:endParaRPr lang="en-US" dirty="0">
              <a:solidFill>
                <a:srgbClr val="F5DC92"/>
              </a:solidFill>
            </a:endParaRPr>
          </a:p>
        </p:txBody>
      </p:sp>
      <p:sp>
        <p:nvSpPr>
          <p:cNvPr id="7" name="TextBox 6"/>
          <p:cNvSpPr txBox="1"/>
          <p:nvPr/>
        </p:nvSpPr>
        <p:spPr>
          <a:xfrm>
            <a:off x="4239266" y="3547643"/>
            <a:ext cx="1287643" cy="2031325"/>
          </a:xfrm>
          <a:prstGeom prst="rect">
            <a:avLst/>
          </a:prstGeom>
          <a:noFill/>
        </p:spPr>
        <p:txBody>
          <a:bodyPr wrap="square" rtlCol="0">
            <a:spAutoFit/>
          </a:bodyPr>
          <a:lstStyle/>
          <a:p>
            <a:pPr algn="ctr"/>
            <a:r>
              <a:rPr lang="en-US" i="1" dirty="0">
                <a:solidFill>
                  <a:srgbClr val="F5DC92"/>
                </a:solidFill>
              </a:rPr>
              <a:t>Logs will look like </a:t>
            </a:r>
            <a:r>
              <a:rPr lang="en-US" i="1" dirty="0" smtClean="0">
                <a:solidFill>
                  <a:srgbClr val="F5DC92"/>
                </a:solidFill>
              </a:rPr>
              <a:t>this.   </a:t>
            </a:r>
          </a:p>
          <a:p>
            <a:pPr algn="ctr"/>
            <a:r>
              <a:rPr lang="en-US" i="1" dirty="0" smtClean="0">
                <a:solidFill>
                  <a:srgbClr val="F5DC92"/>
                </a:solidFill>
              </a:rPr>
              <a:t>Messages </a:t>
            </a:r>
            <a:r>
              <a:rPr lang="en-US" i="1" dirty="0">
                <a:solidFill>
                  <a:srgbClr val="F5DC92"/>
                </a:solidFill>
              </a:rPr>
              <a:t>in Red are errors.</a:t>
            </a:r>
          </a:p>
          <a:p>
            <a:pPr algn="ctr"/>
            <a:endParaRPr lang="en-US" i="1" dirty="0">
              <a:solidFill>
                <a:srgbClr val="F5DC92"/>
              </a:solidFill>
            </a:endParaRPr>
          </a:p>
        </p:txBody>
      </p:sp>
      <p:sp>
        <p:nvSpPr>
          <p:cNvPr id="8" name="TextBox 7"/>
          <p:cNvSpPr txBox="1"/>
          <p:nvPr/>
        </p:nvSpPr>
        <p:spPr>
          <a:xfrm rot="846750">
            <a:off x="9133829" y="2485984"/>
            <a:ext cx="2939559" cy="584775"/>
          </a:xfrm>
          <a:prstGeom prst="rect">
            <a:avLst/>
          </a:prstGeom>
          <a:noFill/>
        </p:spPr>
        <p:txBody>
          <a:bodyPr wrap="square" rtlCol="0">
            <a:spAutoFit/>
          </a:bodyPr>
          <a:lstStyle/>
          <a:p>
            <a:r>
              <a:rPr lang="en-US" sz="3200" b="1" dirty="0" smtClean="0">
                <a:solidFill>
                  <a:schemeClr val="accent1"/>
                </a:solidFill>
              </a:rPr>
              <a:t>Example of Logs</a:t>
            </a:r>
            <a:endParaRPr lang="en-US" sz="3200" b="1" dirty="0">
              <a:solidFill>
                <a:schemeClr val="accent1"/>
              </a:solidFill>
            </a:endParaRPr>
          </a:p>
        </p:txBody>
      </p:sp>
      <p:sp>
        <p:nvSpPr>
          <p:cNvPr id="9" name="Rectangle 8"/>
          <p:cNvSpPr/>
          <p:nvPr/>
        </p:nvSpPr>
        <p:spPr>
          <a:xfrm>
            <a:off x="5375029" y="5925670"/>
            <a:ext cx="5830853" cy="9861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0" name="Rectangle 9"/>
          <p:cNvSpPr/>
          <p:nvPr/>
        </p:nvSpPr>
        <p:spPr>
          <a:xfrm>
            <a:off x="5375027" y="3121906"/>
            <a:ext cx="5830853" cy="9861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1" name="Right Arrow 10"/>
          <p:cNvSpPr/>
          <p:nvPr/>
        </p:nvSpPr>
        <p:spPr>
          <a:xfrm>
            <a:off x="4444074" y="3012223"/>
            <a:ext cx="911125" cy="317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463904" y="5815987"/>
            <a:ext cx="911125" cy="317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759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3" name="Rectangle 2"/>
          <p:cNvSpPr/>
          <p:nvPr/>
        </p:nvSpPr>
        <p:spPr>
          <a:xfrm>
            <a:off x="4447283" y="501134"/>
            <a:ext cx="2902589" cy="553998"/>
          </a:xfrm>
          <a:prstGeom prst="rect">
            <a:avLst/>
          </a:prstGeom>
        </p:spPr>
        <p:txBody>
          <a:bodyPr wrap="none">
            <a:spAutoFit/>
          </a:bodyPr>
          <a:lstStyle/>
          <a:p>
            <a:r>
              <a:rPr lang="en-US" sz="3000" dirty="0" err="1" smtClean="0">
                <a:solidFill>
                  <a:schemeClr val="bg1"/>
                </a:solidFill>
              </a:rPr>
              <a:t>PMSInterfacelogs</a:t>
            </a:r>
            <a:endParaRPr lang="en-US" sz="3000" dirty="0">
              <a:solidFill>
                <a:schemeClr val="bg1"/>
              </a:solidFill>
            </a:endParaRPr>
          </a:p>
        </p:txBody>
      </p:sp>
      <p:pic>
        <p:nvPicPr>
          <p:cNvPr id="4" name="Picture 3"/>
          <p:cNvPicPr>
            <a:picLocks noChangeAspect="1"/>
          </p:cNvPicPr>
          <p:nvPr/>
        </p:nvPicPr>
        <p:blipFill>
          <a:blip r:embed="rId2"/>
          <a:stretch>
            <a:fillRect/>
          </a:stretch>
        </p:blipFill>
        <p:spPr>
          <a:xfrm>
            <a:off x="2308611" y="2382871"/>
            <a:ext cx="8041578" cy="4194965"/>
          </a:xfrm>
          <a:prstGeom prst="rect">
            <a:avLst/>
          </a:prstGeom>
        </p:spPr>
      </p:pic>
      <p:sp>
        <p:nvSpPr>
          <p:cNvPr id="5" name="Rectangle 4"/>
          <p:cNvSpPr/>
          <p:nvPr/>
        </p:nvSpPr>
        <p:spPr>
          <a:xfrm>
            <a:off x="184638" y="1151765"/>
            <a:ext cx="12007361" cy="1231106"/>
          </a:xfrm>
          <a:prstGeom prst="rect">
            <a:avLst/>
          </a:prstGeom>
        </p:spPr>
        <p:txBody>
          <a:bodyPr wrap="square">
            <a:spAutoFit/>
          </a:bodyPr>
          <a:lstStyle/>
          <a:p>
            <a:endParaRPr lang="en-US" i="1" dirty="0" smtClean="0">
              <a:solidFill>
                <a:srgbClr val="F5DC92"/>
              </a:solidFill>
            </a:endParaRPr>
          </a:p>
          <a:p>
            <a:r>
              <a:rPr lang="en-US" sz="1400" i="1" dirty="0" err="1" smtClean="0">
                <a:solidFill>
                  <a:srgbClr val="F5DC92"/>
                </a:solidFill>
              </a:rPr>
              <a:t>PMSInterface</a:t>
            </a:r>
            <a:r>
              <a:rPr lang="en-US" sz="1400" i="1" dirty="0" smtClean="0">
                <a:solidFill>
                  <a:srgbClr val="F5DC92"/>
                </a:solidFill>
              </a:rPr>
              <a:t> Logs will show inbound messages along with any errors not found in OXI Processor logs</a:t>
            </a:r>
            <a:r>
              <a:rPr lang="en-US" sz="1400" i="1" dirty="0">
                <a:solidFill>
                  <a:srgbClr val="F5DC92"/>
                </a:solidFill>
              </a:rPr>
              <a:t>. In large environments the OXI server usually has an application server installed and external system posts to the servlets on that server, however if you are unsure check with customer or external system support (Vendor/Partner) to confirm the server/URL they are posting to. Then also see if you can test this Servlet locally on the </a:t>
            </a:r>
            <a:r>
              <a:rPr lang="en-US" sz="1400" i="1" dirty="0" err="1" smtClean="0">
                <a:solidFill>
                  <a:srgbClr val="F5DC92"/>
                </a:solidFill>
              </a:rPr>
              <a:t>OXIServlet</a:t>
            </a:r>
            <a:r>
              <a:rPr lang="en-US" sz="1400" i="1" dirty="0" smtClean="0">
                <a:solidFill>
                  <a:srgbClr val="F5DC92"/>
                </a:solidFill>
              </a:rPr>
              <a:t> </a:t>
            </a:r>
            <a:r>
              <a:rPr lang="en-US" sz="1400" i="1" dirty="0">
                <a:solidFill>
                  <a:srgbClr val="F5DC92"/>
                </a:solidFill>
              </a:rPr>
              <a:t>server to check for certificate errors</a:t>
            </a:r>
            <a:r>
              <a:rPr lang="en-US" sz="1400" i="1" dirty="0" smtClean="0">
                <a:solidFill>
                  <a:srgbClr val="F5DC92"/>
                </a:solidFill>
              </a:rPr>
              <a:t>.  </a:t>
            </a:r>
            <a:r>
              <a:rPr lang="en-US" sz="1400" i="1" dirty="0">
                <a:solidFill>
                  <a:srgbClr val="F5DC92"/>
                </a:solidFill>
              </a:rPr>
              <a:t>File Path: D:\MICROS\opera\operaias\webtemp</a:t>
            </a:r>
            <a:endParaRPr lang="en-US" sz="1400" i="1" dirty="0" smtClean="0">
              <a:solidFill>
                <a:srgbClr val="F5DC92"/>
              </a:solidFill>
            </a:endParaRPr>
          </a:p>
        </p:txBody>
      </p:sp>
      <p:sp>
        <p:nvSpPr>
          <p:cNvPr id="6" name="Rectangle 5"/>
          <p:cNvSpPr/>
          <p:nvPr/>
        </p:nvSpPr>
        <p:spPr>
          <a:xfrm>
            <a:off x="4975087" y="1055132"/>
            <a:ext cx="1846980" cy="369332"/>
          </a:xfrm>
          <a:prstGeom prst="rect">
            <a:avLst/>
          </a:prstGeom>
        </p:spPr>
        <p:txBody>
          <a:bodyPr wrap="none">
            <a:spAutoFit/>
          </a:bodyPr>
          <a:lstStyle/>
          <a:p>
            <a:r>
              <a:rPr lang="en-US" dirty="0">
                <a:solidFill>
                  <a:srgbClr val="F5DC92"/>
                </a:solidFill>
                <a:hlinkClick r:id="rId3"/>
              </a:rPr>
              <a:t>Doc ID 2121562.1</a:t>
            </a:r>
            <a:endParaRPr lang="en-US" dirty="0">
              <a:solidFill>
                <a:srgbClr val="F5DC92"/>
              </a:solidFill>
            </a:endParaRPr>
          </a:p>
        </p:txBody>
      </p:sp>
    </p:spTree>
    <p:extLst>
      <p:ext uri="{BB962C8B-B14F-4D97-AF65-F5344CB8AC3E}">
        <p14:creationId xmlns:p14="http://schemas.microsoft.com/office/powerpoint/2010/main" val="3111253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4" name="TextBox 3"/>
          <p:cNvSpPr txBox="1"/>
          <p:nvPr/>
        </p:nvSpPr>
        <p:spPr>
          <a:xfrm>
            <a:off x="136800" y="526442"/>
            <a:ext cx="12055199" cy="830997"/>
          </a:xfrm>
          <a:prstGeom prst="rect">
            <a:avLst/>
          </a:prstGeom>
          <a:noFill/>
        </p:spPr>
        <p:txBody>
          <a:bodyPr wrap="square" rtlCol="0">
            <a:spAutoFit/>
          </a:bodyPr>
          <a:lstStyle/>
          <a:p>
            <a:pPr algn="ctr"/>
            <a:r>
              <a:rPr lang="en-US" sz="4800" b="1" dirty="0">
                <a:solidFill>
                  <a:srgbClr val="F8F7F4"/>
                </a:solidFill>
              </a:rPr>
              <a:t>How to Understand OXI Processor Log Entries</a:t>
            </a:r>
            <a:endParaRPr lang="en-US" sz="4800" dirty="0">
              <a:solidFill>
                <a:srgbClr val="F8F7F4"/>
              </a:solidFill>
            </a:endParaRPr>
          </a:p>
        </p:txBody>
      </p:sp>
      <p:sp>
        <p:nvSpPr>
          <p:cNvPr id="3" name="Rectangle 2"/>
          <p:cNvSpPr/>
          <p:nvPr/>
        </p:nvSpPr>
        <p:spPr>
          <a:xfrm>
            <a:off x="379696" y="1357439"/>
            <a:ext cx="3570208" cy="369332"/>
          </a:xfrm>
          <a:prstGeom prst="rect">
            <a:avLst/>
          </a:prstGeom>
        </p:spPr>
        <p:txBody>
          <a:bodyPr wrap="none">
            <a:spAutoFit/>
          </a:bodyPr>
          <a:lstStyle/>
          <a:p>
            <a:r>
              <a:rPr lang="en-US" b="1" dirty="0">
                <a:solidFill>
                  <a:srgbClr val="FF0000"/>
                </a:solidFill>
                <a:latin typeface="-apple-system"/>
              </a:rPr>
              <a:t>Explanation of OXI Log Entries</a:t>
            </a:r>
            <a:endParaRPr lang="en-US" b="0" i="0" dirty="0">
              <a:solidFill>
                <a:srgbClr val="172B4D"/>
              </a:solidFill>
              <a:effectLst/>
              <a:latin typeface="-apple-system"/>
            </a:endParaRPr>
          </a:p>
        </p:txBody>
      </p:sp>
      <p:pic>
        <p:nvPicPr>
          <p:cNvPr id="6" name="Picture 5"/>
          <p:cNvPicPr>
            <a:picLocks noChangeAspect="1"/>
          </p:cNvPicPr>
          <p:nvPr/>
        </p:nvPicPr>
        <p:blipFill>
          <a:blip r:embed="rId3"/>
          <a:stretch>
            <a:fillRect/>
          </a:stretch>
        </p:blipFill>
        <p:spPr>
          <a:xfrm>
            <a:off x="506789" y="1972799"/>
            <a:ext cx="7387035" cy="4399021"/>
          </a:xfrm>
          <a:prstGeom prst="rect">
            <a:avLst/>
          </a:prstGeom>
        </p:spPr>
      </p:pic>
    </p:spTree>
    <p:extLst>
      <p:ext uri="{BB962C8B-B14F-4D97-AF65-F5344CB8AC3E}">
        <p14:creationId xmlns:p14="http://schemas.microsoft.com/office/powerpoint/2010/main" val="1153096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4" name="TextBox 3"/>
          <p:cNvSpPr txBox="1"/>
          <p:nvPr/>
        </p:nvSpPr>
        <p:spPr>
          <a:xfrm>
            <a:off x="136800" y="526442"/>
            <a:ext cx="12055199" cy="830997"/>
          </a:xfrm>
          <a:prstGeom prst="rect">
            <a:avLst/>
          </a:prstGeom>
          <a:noFill/>
        </p:spPr>
        <p:txBody>
          <a:bodyPr wrap="square" rtlCol="0">
            <a:spAutoFit/>
          </a:bodyPr>
          <a:lstStyle/>
          <a:p>
            <a:pPr algn="ctr"/>
            <a:r>
              <a:rPr lang="en-US" sz="4800" b="1" dirty="0">
                <a:solidFill>
                  <a:srgbClr val="F8F7F4"/>
                </a:solidFill>
              </a:rPr>
              <a:t>How to Understand OXI Processor Log Entries</a:t>
            </a:r>
            <a:endParaRPr lang="en-US" sz="4800" dirty="0">
              <a:solidFill>
                <a:srgbClr val="F8F7F4"/>
              </a:solidFill>
            </a:endParaRPr>
          </a:p>
        </p:txBody>
      </p:sp>
      <p:sp>
        <p:nvSpPr>
          <p:cNvPr id="3" name="Rectangle 2"/>
          <p:cNvSpPr/>
          <p:nvPr/>
        </p:nvSpPr>
        <p:spPr>
          <a:xfrm>
            <a:off x="379696" y="1357439"/>
            <a:ext cx="3570208" cy="369332"/>
          </a:xfrm>
          <a:prstGeom prst="rect">
            <a:avLst/>
          </a:prstGeom>
        </p:spPr>
        <p:txBody>
          <a:bodyPr wrap="none">
            <a:spAutoFit/>
          </a:bodyPr>
          <a:lstStyle/>
          <a:p>
            <a:r>
              <a:rPr lang="en-US" b="1" dirty="0">
                <a:solidFill>
                  <a:srgbClr val="FF0000"/>
                </a:solidFill>
                <a:latin typeface="-apple-system"/>
              </a:rPr>
              <a:t>Explanation of OXI Log Entries</a:t>
            </a:r>
            <a:endParaRPr lang="en-US" b="0" i="0" dirty="0">
              <a:solidFill>
                <a:srgbClr val="172B4D"/>
              </a:solidFill>
              <a:effectLst/>
              <a:latin typeface="-apple-system"/>
            </a:endParaRPr>
          </a:p>
        </p:txBody>
      </p:sp>
      <p:pic>
        <p:nvPicPr>
          <p:cNvPr id="5" name="Picture 4"/>
          <p:cNvPicPr>
            <a:picLocks noChangeAspect="1"/>
          </p:cNvPicPr>
          <p:nvPr/>
        </p:nvPicPr>
        <p:blipFill>
          <a:blip r:embed="rId2"/>
          <a:stretch>
            <a:fillRect/>
          </a:stretch>
        </p:blipFill>
        <p:spPr>
          <a:xfrm>
            <a:off x="379696" y="1836838"/>
            <a:ext cx="7261050" cy="4678139"/>
          </a:xfrm>
          <a:prstGeom prst="rect">
            <a:avLst/>
          </a:prstGeom>
        </p:spPr>
      </p:pic>
    </p:spTree>
    <p:extLst>
      <p:ext uri="{BB962C8B-B14F-4D97-AF65-F5344CB8AC3E}">
        <p14:creationId xmlns:p14="http://schemas.microsoft.com/office/powerpoint/2010/main" val="1324307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4" name="TextBox 3"/>
          <p:cNvSpPr txBox="1"/>
          <p:nvPr/>
        </p:nvSpPr>
        <p:spPr>
          <a:xfrm>
            <a:off x="136800" y="526442"/>
            <a:ext cx="12055199" cy="830997"/>
          </a:xfrm>
          <a:prstGeom prst="rect">
            <a:avLst/>
          </a:prstGeom>
          <a:noFill/>
        </p:spPr>
        <p:txBody>
          <a:bodyPr wrap="square" rtlCol="0">
            <a:spAutoFit/>
          </a:bodyPr>
          <a:lstStyle/>
          <a:p>
            <a:pPr algn="ctr"/>
            <a:r>
              <a:rPr lang="en-US" sz="4800" b="1" dirty="0">
                <a:solidFill>
                  <a:srgbClr val="F8F7F4"/>
                </a:solidFill>
              </a:rPr>
              <a:t>How to Understand OXI Processor Log Entries</a:t>
            </a:r>
            <a:endParaRPr lang="en-US" sz="4800" dirty="0">
              <a:solidFill>
                <a:srgbClr val="F8F7F4"/>
              </a:solidFill>
            </a:endParaRPr>
          </a:p>
        </p:txBody>
      </p:sp>
      <p:sp>
        <p:nvSpPr>
          <p:cNvPr id="3" name="Rectangle 2"/>
          <p:cNvSpPr/>
          <p:nvPr/>
        </p:nvSpPr>
        <p:spPr>
          <a:xfrm>
            <a:off x="379696" y="1357439"/>
            <a:ext cx="3570208" cy="369332"/>
          </a:xfrm>
          <a:prstGeom prst="rect">
            <a:avLst/>
          </a:prstGeom>
        </p:spPr>
        <p:txBody>
          <a:bodyPr wrap="none">
            <a:spAutoFit/>
          </a:bodyPr>
          <a:lstStyle/>
          <a:p>
            <a:r>
              <a:rPr lang="en-US" b="1" dirty="0">
                <a:solidFill>
                  <a:srgbClr val="FF0000"/>
                </a:solidFill>
                <a:latin typeface="-apple-system"/>
              </a:rPr>
              <a:t>Explanation of OXI Log Entries</a:t>
            </a:r>
            <a:endParaRPr lang="en-US" b="0" i="0" dirty="0">
              <a:solidFill>
                <a:srgbClr val="172B4D"/>
              </a:solidFill>
              <a:effectLst/>
              <a:latin typeface="-apple-system"/>
            </a:endParaRPr>
          </a:p>
        </p:txBody>
      </p:sp>
      <p:pic>
        <p:nvPicPr>
          <p:cNvPr id="5" name="Picture 4"/>
          <p:cNvPicPr>
            <a:picLocks noChangeAspect="1"/>
          </p:cNvPicPr>
          <p:nvPr/>
        </p:nvPicPr>
        <p:blipFill>
          <a:blip r:embed="rId2"/>
          <a:stretch>
            <a:fillRect/>
          </a:stretch>
        </p:blipFill>
        <p:spPr>
          <a:xfrm>
            <a:off x="437296" y="1792720"/>
            <a:ext cx="6496050" cy="4352925"/>
          </a:xfrm>
          <a:prstGeom prst="rect">
            <a:avLst/>
          </a:prstGeom>
        </p:spPr>
      </p:pic>
    </p:spTree>
    <p:extLst>
      <p:ext uri="{BB962C8B-B14F-4D97-AF65-F5344CB8AC3E}">
        <p14:creationId xmlns:p14="http://schemas.microsoft.com/office/powerpoint/2010/main" val="852775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BAADD1-89EB-6B44-A313-ED6192C5C5D7}"/>
              </a:ext>
            </a:extLst>
          </p:cNvPr>
          <p:cNvSpPr>
            <a:spLocks noGrp="1"/>
          </p:cNvSpPr>
          <p:nvPr>
            <p:ph type="ftr" sz="quarter" idx="3"/>
          </p:nvPr>
        </p:nvSpPr>
        <p:spPr>
          <a:xfrm>
            <a:off x="1050568" y="6514977"/>
            <a:ext cx="7703621" cy="365125"/>
          </a:xfrm>
        </p:spPr>
        <p:txBody>
          <a:bodyPr/>
          <a:lstStyle/>
          <a:p>
            <a:r>
              <a:rPr lang="en-US" sz="800" dirty="0"/>
              <a:t>Copyright © 2019 Oracle and/or its affiliates.</a:t>
            </a:r>
          </a:p>
        </p:txBody>
      </p:sp>
    </p:spTree>
    <p:extLst>
      <p:ext uri="{BB962C8B-B14F-4D97-AF65-F5344CB8AC3E}">
        <p14:creationId xmlns:p14="http://schemas.microsoft.com/office/powerpoint/2010/main" val="23251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4" name="TextBox 3"/>
          <p:cNvSpPr txBox="1"/>
          <p:nvPr/>
        </p:nvSpPr>
        <p:spPr>
          <a:xfrm>
            <a:off x="136800" y="526442"/>
            <a:ext cx="12055199" cy="830997"/>
          </a:xfrm>
          <a:prstGeom prst="rect">
            <a:avLst/>
          </a:prstGeom>
          <a:noFill/>
        </p:spPr>
        <p:txBody>
          <a:bodyPr wrap="square" rtlCol="0">
            <a:spAutoFit/>
          </a:bodyPr>
          <a:lstStyle/>
          <a:p>
            <a:pPr algn="ctr"/>
            <a:r>
              <a:rPr lang="en-US" sz="4800" b="1" dirty="0">
                <a:solidFill>
                  <a:srgbClr val="F8F7F4"/>
                </a:solidFill>
              </a:rPr>
              <a:t>How to Understand OXI Processor Log Entries</a:t>
            </a:r>
            <a:endParaRPr lang="en-US" sz="4800" dirty="0">
              <a:solidFill>
                <a:srgbClr val="F8F7F4"/>
              </a:solidFill>
            </a:endParaRPr>
          </a:p>
        </p:txBody>
      </p:sp>
      <p:sp>
        <p:nvSpPr>
          <p:cNvPr id="3" name="Rectangle 2"/>
          <p:cNvSpPr/>
          <p:nvPr/>
        </p:nvSpPr>
        <p:spPr>
          <a:xfrm>
            <a:off x="379696" y="1357439"/>
            <a:ext cx="3570208" cy="369332"/>
          </a:xfrm>
          <a:prstGeom prst="rect">
            <a:avLst/>
          </a:prstGeom>
        </p:spPr>
        <p:txBody>
          <a:bodyPr wrap="none">
            <a:spAutoFit/>
          </a:bodyPr>
          <a:lstStyle/>
          <a:p>
            <a:r>
              <a:rPr lang="en-US" b="1" dirty="0">
                <a:solidFill>
                  <a:srgbClr val="FF0000"/>
                </a:solidFill>
                <a:latin typeface="-apple-system"/>
              </a:rPr>
              <a:t>Explanation of OXI Log Entries</a:t>
            </a:r>
            <a:endParaRPr lang="en-US" b="0" i="0" dirty="0">
              <a:solidFill>
                <a:srgbClr val="172B4D"/>
              </a:solidFill>
              <a:effectLst/>
              <a:latin typeface="-apple-system"/>
            </a:endParaRPr>
          </a:p>
        </p:txBody>
      </p:sp>
      <p:pic>
        <p:nvPicPr>
          <p:cNvPr id="5" name="Picture 4"/>
          <p:cNvPicPr>
            <a:picLocks noChangeAspect="1"/>
          </p:cNvPicPr>
          <p:nvPr/>
        </p:nvPicPr>
        <p:blipFill>
          <a:blip r:embed="rId2"/>
          <a:stretch>
            <a:fillRect/>
          </a:stretch>
        </p:blipFill>
        <p:spPr>
          <a:xfrm>
            <a:off x="379696" y="1788000"/>
            <a:ext cx="6800850" cy="4419600"/>
          </a:xfrm>
          <a:prstGeom prst="rect">
            <a:avLst/>
          </a:prstGeom>
        </p:spPr>
      </p:pic>
    </p:spTree>
    <p:extLst>
      <p:ext uri="{BB962C8B-B14F-4D97-AF65-F5344CB8AC3E}">
        <p14:creationId xmlns:p14="http://schemas.microsoft.com/office/powerpoint/2010/main" val="793896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3" name="TextBox 2"/>
          <p:cNvSpPr txBox="1"/>
          <p:nvPr/>
        </p:nvSpPr>
        <p:spPr>
          <a:xfrm>
            <a:off x="1138516" y="241557"/>
            <a:ext cx="10318377" cy="1569660"/>
          </a:xfrm>
          <a:prstGeom prst="rect">
            <a:avLst/>
          </a:prstGeom>
          <a:noFill/>
        </p:spPr>
        <p:txBody>
          <a:bodyPr wrap="square" rtlCol="0">
            <a:spAutoFit/>
          </a:bodyPr>
          <a:lstStyle/>
          <a:p>
            <a:r>
              <a:rPr lang="en-US" sz="4800" b="1" dirty="0">
                <a:solidFill>
                  <a:srgbClr val="F8F7F4"/>
                </a:solidFill>
              </a:rPr>
              <a:t>Conversion Codes &amp; Interface Defaults</a:t>
            </a:r>
            <a:endParaRPr lang="en-US" sz="4800" dirty="0">
              <a:solidFill>
                <a:srgbClr val="F8F7F4"/>
              </a:solidFill>
            </a:endParaRPr>
          </a:p>
          <a:p>
            <a:endParaRPr lang="en-US" sz="4800" dirty="0">
              <a:solidFill>
                <a:srgbClr val="F8F7F4"/>
              </a:solidFill>
            </a:endParaRPr>
          </a:p>
        </p:txBody>
      </p:sp>
      <p:sp>
        <p:nvSpPr>
          <p:cNvPr id="4" name="TextBox 3"/>
          <p:cNvSpPr txBox="1"/>
          <p:nvPr/>
        </p:nvSpPr>
        <p:spPr>
          <a:xfrm>
            <a:off x="2944905" y="853753"/>
            <a:ext cx="6373905" cy="1015663"/>
          </a:xfrm>
          <a:prstGeom prst="rect">
            <a:avLst/>
          </a:prstGeom>
          <a:noFill/>
        </p:spPr>
        <p:txBody>
          <a:bodyPr wrap="square" rtlCol="0">
            <a:spAutoFit/>
          </a:bodyPr>
          <a:lstStyle/>
          <a:p>
            <a:pPr algn="ctr"/>
            <a:r>
              <a:rPr lang="en-US" sz="2000" dirty="0">
                <a:solidFill>
                  <a:srgbClr val="F5DC92"/>
                </a:solidFill>
                <a:hlinkClick r:id="rId2"/>
              </a:rPr>
              <a:t>Doc ID 2533971.1</a:t>
            </a:r>
            <a:endParaRPr lang="en-US" sz="2000" dirty="0">
              <a:solidFill>
                <a:srgbClr val="F5DC92"/>
              </a:solidFill>
            </a:endParaRPr>
          </a:p>
          <a:p>
            <a:pPr algn="ctr"/>
            <a:r>
              <a:rPr lang="en-US" sz="2000" dirty="0" smtClean="0">
                <a:solidFill>
                  <a:srgbClr val="F5DC92"/>
                </a:solidFill>
              </a:rPr>
              <a:t>OXI </a:t>
            </a:r>
            <a:r>
              <a:rPr lang="en-US" sz="2000" dirty="0">
                <a:solidFill>
                  <a:srgbClr val="F5DC92"/>
                </a:solidFill>
              </a:rPr>
              <a:t>&gt; interface </a:t>
            </a:r>
            <a:r>
              <a:rPr lang="en-US" sz="2000" dirty="0" err="1">
                <a:solidFill>
                  <a:srgbClr val="F5DC92"/>
                </a:solidFill>
              </a:rPr>
              <a:t>config</a:t>
            </a:r>
            <a:r>
              <a:rPr lang="en-US" sz="2000" dirty="0">
                <a:solidFill>
                  <a:srgbClr val="F5DC92"/>
                </a:solidFill>
              </a:rPr>
              <a:t> &gt; conversion codes</a:t>
            </a:r>
          </a:p>
          <a:p>
            <a:pPr algn="ctr"/>
            <a:endParaRPr lang="en-US" sz="2000" dirty="0">
              <a:solidFill>
                <a:srgbClr val="F5DC92"/>
              </a:solidFill>
            </a:endParaRPr>
          </a:p>
        </p:txBody>
      </p:sp>
      <p:sp>
        <p:nvSpPr>
          <p:cNvPr id="5" name="TextBox 4"/>
          <p:cNvSpPr txBox="1"/>
          <p:nvPr/>
        </p:nvSpPr>
        <p:spPr>
          <a:xfrm>
            <a:off x="-2" y="1578045"/>
            <a:ext cx="12263717" cy="1107996"/>
          </a:xfrm>
          <a:prstGeom prst="rect">
            <a:avLst/>
          </a:prstGeom>
          <a:noFill/>
        </p:spPr>
        <p:txBody>
          <a:bodyPr wrap="square" rtlCol="0">
            <a:spAutoFit/>
          </a:bodyPr>
          <a:lstStyle/>
          <a:p>
            <a:pPr algn="ctr"/>
            <a:r>
              <a:rPr lang="en-US" sz="1600" i="1" dirty="0">
                <a:solidFill>
                  <a:srgbClr val="F5DC92"/>
                </a:solidFill>
              </a:rPr>
              <a:t>Conversion codes are used to map different elements such as room type, rate codes, and payment methods to external vendor.     For example payment method VISA could be VA in opera and VI for external vendor. Hence conversion codes need to be used so when receiving/sending messages the correct code is used. </a:t>
            </a:r>
          </a:p>
          <a:p>
            <a:endParaRPr lang="en-US" i="1" dirty="0">
              <a:solidFill>
                <a:srgbClr val="F5DC92"/>
              </a:solidFill>
            </a:endParaRPr>
          </a:p>
        </p:txBody>
      </p:sp>
      <p:pic>
        <p:nvPicPr>
          <p:cNvPr id="6" name="Picture 5"/>
          <p:cNvPicPr/>
          <p:nvPr/>
        </p:nvPicPr>
        <p:blipFill>
          <a:blip r:embed="rId3"/>
          <a:stretch>
            <a:fillRect/>
          </a:stretch>
        </p:blipFill>
        <p:spPr>
          <a:xfrm>
            <a:off x="2961654" y="2481612"/>
            <a:ext cx="6672099" cy="4157944"/>
          </a:xfrm>
          <a:prstGeom prst="rect">
            <a:avLst/>
          </a:prstGeom>
        </p:spPr>
      </p:pic>
    </p:spTree>
    <p:extLst>
      <p:ext uri="{BB962C8B-B14F-4D97-AF65-F5344CB8AC3E}">
        <p14:creationId xmlns:p14="http://schemas.microsoft.com/office/powerpoint/2010/main" val="4052247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3" name="TextBox 2"/>
          <p:cNvSpPr txBox="1"/>
          <p:nvPr/>
        </p:nvSpPr>
        <p:spPr>
          <a:xfrm>
            <a:off x="1138516" y="241557"/>
            <a:ext cx="10318377" cy="1569660"/>
          </a:xfrm>
          <a:prstGeom prst="rect">
            <a:avLst/>
          </a:prstGeom>
          <a:noFill/>
        </p:spPr>
        <p:txBody>
          <a:bodyPr wrap="square" rtlCol="0">
            <a:spAutoFit/>
          </a:bodyPr>
          <a:lstStyle/>
          <a:p>
            <a:pPr algn="ctr"/>
            <a:r>
              <a:rPr lang="en-US" sz="4800" b="1" dirty="0" smtClean="0">
                <a:solidFill>
                  <a:srgbClr val="F8F7F4"/>
                </a:solidFill>
              </a:rPr>
              <a:t>Interface </a:t>
            </a:r>
            <a:r>
              <a:rPr lang="en-US" sz="4800" b="1" dirty="0">
                <a:solidFill>
                  <a:srgbClr val="F8F7F4"/>
                </a:solidFill>
              </a:rPr>
              <a:t>Defaults</a:t>
            </a:r>
            <a:endParaRPr lang="en-US" sz="4800" dirty="0">
              <a:solidFill>
                <a:srgbClr val="F8F7F4"/>
              </a:solidFill>
            </a:endParaRPr>
          </a:p>
          <a:p>
            <a:endParaRPr lang="en-US" sz="4800" dirty="0">
              <a:solidFill>
                <a:srgbClr val="F8F7F4"/>
              </a:solidFill>
            </a:endParaRPr>
          </a:p>
        </p:txBody>
      </p:sp>
      <p:sp>
        <p:nvSpPr>
          <p:cNvPr id="4" name="TextBox 3"/>
          <p:cNvSpPr txBox="1"/>
          <p:nvPr/>
        </p:nvSpPr>
        <p:spPr>
          <a:xfrm>
            <a:off x="2944905" y="853753"/>
            <a:ext cx="6373905" cy="1015663"/>
          </a:xfrm>
          <a:prstGeom prst="rect">
            <a:avLst/>
          </a:prstGeom>
          <a:noFill/>
        </p:spPr>
        <p:txBody>
          <a:bodyPr wrap="square" rtlCol="0">
            <a:spAutoFit/>
          </a:bodyPr>
          <a:lstStyle/>
          <a:p>
            <a:pPr algn="ctr"/>
            <a:r>
              <a:rPr lang="en-US" sz="2000" dirty="0">
                <a:solidFill>
                  <a:srgbClr val="F5DC92"/>
                </a:solidFill>
                <a:hlinkClick r:id="rId2"/>
              </a:rPr>
              <a:t>Doc ID </a:t>
            </a:r>
            <a:r>
              <a:rPr lang="en-US" sz="2000" dirty="0" smtClean="0">
                <a:solidFill>
                  <a:srgbClr val="F5DC92"/>
                </a:solidFill>
                <a:hlinkClick r:id="rId2"/>
              </a:rPr>
              <a:t>2150912.1</a:t>
            </a:r>
            <a:endParaRPr lang="en-US" sz="2000" dirty="0">
              <a:solidFill>
                <a:srgbClr val="F5DC92"/>
              </a:solidFill>
            </a:endParaRPr>
          </a:p>
          <a:p>
            <a:pPr algn="ctr"/>
            <a:r>
              <a:rPr lang="en-US" sz="2000" dirty="0" smtClean="0">
                <a:solidFill>
                  <a:srgbClr val="F5DC92"/>
                </a:solidFill>
              </a:rPr>
              <a:t>OXI </a:t>
            </a:r>
            <a:r>
              <a:rPr lang="en-US" sz="2000" dirty="0">
                <a:solidFill>
                  <a:srgbClr val="F5DC92"/>
                </a:solidFill>
              </a:rPr>
              <a:t>&gt; interface </a:t>
            </a:r>
            <a:r>
              <a:rPr lang="en-US" sz="2000" dirty="0" err="1">
                <a:solidFill>
                  <a:srgbClr val="F5DC92"/>
                </a:solidFill>
              </a:rPr>
              <a:t>config</a:t>
            </a:r>
            <a:r>
              <a:rPr lang="en-US" sz="2000" dirty="0">
                <a:solidFill>
                  <a:srgbClr val="F5DC92"/>
                </a:solidFill>
              </a:rPr>
              <a:t> &gt; </a:t>
            </a:r>
            <a:r>
              <a:rPr lang="en-US" sz="2000" dirty="0" smtClean="0">
                <a:solidFill>
                  <a:srgbClr val="F5DC92"/>
                </a:solidFill>
              </a:rPr>
              <a:t>interface defaults</a:t>
            </a:r>
            <a:endParaRPr lang="en-US" sz="2000" dirty="0">
              <a:solidFill>
                <a:srgbClr val="F5DC92"/>
              </a:solidFill>
            </a:endParaRPr>
          </a:p>
          <a:p>
            <a:pPr algn="ctr"/>
            <a:endParaRPr lang="en-US" sz="2000" dirty="0">
              <a:solidFill>
                <a:srgbClr val="F5DC92"/>
              </a:solidFill>
            </a:endParaRPr>
          </a:p>
        </p:txBody>
      </p:sp>
      <p:sp>
        <p:nvSpPr>
          <p:cNvPr id="5" name="TextBox 4"/>
          <p:cNvSpPr txBox="1"/>
          <p:nvPr/>
        </p:nvSpPr>
        <p:spPr>
          <a:xfrm>
            <a:off x="-2" y="1578045"/>
            <a:ext cx="12263717" cy="923330"/>
          </a:xfrm>
          <a:prstGeom prst="rect">
            <a:avLst/>
          </a:prstGeom>
          <a:noFill/>
        </p:spPr>
        <p:txBody>
          <a:bodyPr wrap="square" rtlCol="0">
            <a:spAutoFit/>
          </a:bodyPr>
          <a:lstStyle/>
          <a:p>
            <a:pPr algn="ctr"/>
            <a:r>
              <a:rPr lang="en-US" i="1" dirty="0">
                <a:solidFill>
                  <a:srgbClr val="F5DC92"/>
                </a:solidFill>
              </a:rPr>
              <a:t>Interface defaults are used when sending/receiving an element from vendor that is not mapped or setup in Opera.   The default element will be used instead rather that failing the message. </a:t>
            </a:r>
          </a:p>
          <a:p>
            <a:pPr algn="ctr"/>
            <a:endParaRPr lang="en-US" i="1" dirty="0">
              <a:solidFill>
                <a:srgbClr val="F5DC92"/>
              </a:solidFill>
            </a:endParaRPr>
          </a:p>
        </p:txBody>
      </p:sp>
      <p:pic>
        <p:nvPicPr>
          <p:cNvPr id="7" name="Picture 6"/>
          <p:cNvPicPr/>
          <p:nvPr/>
        </p:nvPicPr>
        <p:blipFill>
          <a:blip r:embed="rId3"/>
          <a:stretch>
            <a:fillRect/>
          </a:stretch>
        </p:blipFill>
        <p:spPr>
          <a:xfrm>
            <a:off x="2714974" y="2259623"/>
            <a:ext cx="6603836" cy="4396913"/>
          </a:xfrm>
          <a:prstGeom prst="rect">
            <a:avLst/>
          </a:prstGeom>
        </p:spPr>
      </p:pic>
    </p:spTree>
    <p:extLst>
      <p:ext uri="{BB962C8B-B14F-4D97-AF65-F5344CB8AC3E}">
        <p14:creationId xmlns:p14="http://schemas.microsoft.com/office/powerpoint/2010/main" val="984366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3" name="TextBox 2"/>
          <p:cNvSpPr txBox="1"/>
          <p:nvPr/>
        </p:nvSpPr>
        <p:spPr>
          <a:xfrm>
            <a:off x="972667" y="144842"/>
            <a:ext cx="10318377" cy="1569660"/>
          </a:xfrm>
          <a:prstGeom prst="rect">
            <a:avLst/>
          </a:prstGeom>
          <a:noFill/>
        </p:spPr>
        <p:txBody>
          <a:bodyPr wrap="square" rtlCol="0">
            <a:spAutoFit/>
          </a:bodyPr>
          <a:lstStyle/>
          <a:p>
            <a:pPr algn="ctr"/>
            <a:r>
              <a:rPr lang="en-US" sz="4800" b="1" dirty="0" smtClean="0">
                <a:solidFill>
                  <a:srgbClr val="F8F7F4"/>
                </a:solidFill>
              </a:rPr>
              <a:t>Resyncs </a:t>
            </a:r>
            <a:endParaRPr lang="en-US" sz="4800" dirty="0">
              <a:solidFill>
                <a:srgbClr val="F8F7F4"/>
              </a:solidFill>
            </a:endParaRPr>
          </a:p>
          <a:p>
            <a:endParaRPr lang="en-US" sz="4800" dirty="0">
              <a:solidFill>
                <a:srgbClr val="F8F7F4"/>
              </a:solidFill>
            </a:endParaRPr>
          </a:p>
        </p:txBody>
      </p:sp>
      <p:sp>
        <p:nvSpPr>
          <p:cNvPr id="4" name="TextBox 3"/>
          <p:cNvSpPr txBox="1"/>
          <p:nvPr/>
        </p:nvSpPr>
        <p:spPr>
          <a:xfrm>
            <a:off x="87923" y="853753"/>
            <a:ext cx="11992708" cy="1077218"/>
          </a:xfrm>
          <a:prstGeom prst="rect">
            <a:avLst/>
          </a:prstGeom>
          <a:noFill/>
        </p:spPr>
        <p:txBody>
          <a:bodyPr wrap="square" rtlCol="0">
            <a:spAutoFit/>
          </a:bodyPr>
          <a:lstStyle/>
          <a:p>
            <a:pPr algn="ctr"/>
            <a:r>
              <a:rPr lang="en-US" sz="1600" dirty="0">
                <a:solidFill>
                  <a:srgbClr val="F5DC92"/>
                </a:solidFill>
                <a:hlinkClick r:id="rId2"/>
              </a:rPr>
              <a:t>Doc ID </a:t>
            </a:r>
            <a:r>
              <a:rPr lang="en-US" sz="1600" dirty="0" smtClean="0">
                <a:solidFill>
                  <a:srgbClr val="F5DC92"/>
                </a:solidFill>
                <a:hlinkClick r:id="rId2"/>
              </a:rPr>
              <a:t>2301822.1</a:t>
            </a:r>
            <a:endParaRPr lang="en-US" sz="1600" dirty="0">
              <a:solidFill>
                <a:srgbClr val="F5DC92"/>
              </a:solidFill>
            </a:endParaRPr>
          </a:p>
          <a:p>
            <a:pPr algn="ctr"/>
            <a:r>
              <a:rPr lang="en-US" sz="1600" dirty="0">
                <a:solidFill>
                  <a:srgbClr val="F5DC92"/>
                </a:solidFill>
              </a:rPr>
              <a:t>Resyncs can be used when information is not displaying correctly on Vendor side.  Some resyncs are unique and certain things should be done and some should NOT be performed.  The 5 main types of resyncs are Reservation, Rate, Restriction, Block &amp; Inventory. </a:t>
            </a:r>
          </a:p>
          <a:p>
            <a:pPr algn="ctr"/>
            <a:endParaRPr lang="en-US" sz="1600" dirty="0">
              <a:solidFill>
                <a:srgbClr val="F5DC92"/>
              </a:solidFill>
            </a:endParaRPr>
          </a:p>
        </p:txBody>
      </p:sp>
      <p:sp>
        <p:nvSpPr>
          <p:cNvPr id="5" name="TextBox 4"/>
          <p:cNvSpPr txBox="1"/>
          <p:nvPr/>
        </p:nvSpPr>
        <p:spPr>
          <a:xfrm>
            <a:off x="334108" y="3323810"/>
            <a:ext cx="3570584" cy="2031325"/>
          </a:xfrm>
          <a:prstGeom prst="rect">
            <a:avLst/>
          </a:prstGeom>
          <a:noFill/>
        </p:spPr>
        <p:txBody>
          <a:bodyPr wrap="square" rtlCol="0">
            <a:spAutoFit/>
          </a:bodyPr>
          <a:lstStyle/>
          <a:p>
            <a:pPr algn="ctr"/>
            <a:r>
              <a:rPr lang="en-US" i="1" dirty="0">
                <a:solidFill>
                  <a:srgbClr val="F5DC92"/>
                </a:solidFill>
              </a:rPr>
              <a:t>Please select Block &amp; Rate in question by checking the X in column next to desired Rate/Block.   Selecting all can generate an excessive amount of messages and create a backup/delay in messages. </a:t>
            </a:r>
          </a:p>
          <a:p>
            <a:pPr algn="ctr"/>
            <a:endParaRPr lang="en-US" i="1" dirty="0">
              <a:solidFill>
                <a:srgbClr val="F5DC92"/>
              </a:solidFill>
            </a:endParaRPr>
          </a:p>
        </p:txBody>
      </p:sp>
      <p:sp>
        <p:nvSpPr>
          <p:cNvPr id="6" name="TextBox 5"/>
          <p:cNvSpPr txBox="1"/>
          <p:nvPr/>
        </p:nvSpPr>
        <p:spPr>
          <a:xfrm>
            <a:off x="879367" y="2972552"/>
            <a:ext cx="2434110" cy="400110"/>
          </a:xfrm>
          <a:prstGeom prst="rect">
            <a:avLst/>
          </a:prstGeom>
          <a:noFill/>
        </p:spPr>
        <p:txBody>
          <a:bodyPr wrap="square" rtlCol="0">
            <a:spAutoFit/>
          </a:bodyPr>
          <a:lstStyle/>
          <a:p>
            <a:r>
              <a:rPr lang="en-US" sz="2000" b="1" u="sng" dirty="0" smtClean="0">
                <a:solidFill>
                  <a:schemeClr val="bg1"/>
                </a:solidFill>
              </a:rPr>
              <a:t>Block &amp; Rate Resync</a:t>
            </a:r>
            <a:endParaRPr lang="en-US" sz="2000" b="1" u="sng" dirty="0">
              <a:solidFill>
                <a:schemeClr val="bg1"/>
              </a:solidFill>
            </a:endParaRPr>
          </a:p>
        </p:txBody>
      </p:sp>
      <p:pic>
        <p:nvPicPr>
          <p:cNvPr id="8" name="Picture 7"/>
          <p:cNvPicPr/>
          <p:nvPr/>
        </p:nvPicPr>
        <p:blipFill>
          <a:blip r:embed="rId3"/>
          <a:stretch>
            <a:fillRect/>
          </a:stretch>
        </p:blipFill>
        <p:spPr>
          <a:xfrm>
            <a:off x="4045370" y="1714502"/>
            <a:ext cx="6786754" cy="4951575"/>
          </a:xfrm>
          <a:prstGeom prst="rect">
            <a:avLst/>
          </a:prstGeom>
        </p:spPr>
      </p:pic>
      <p:sp>
        <p:nvSpPr>
          <p:cNvPr id="7" name="TextBox 6"/>
          <p:cNvSpPr txBox="1"/>
          <p:nvPr/>
        </p:nvSpPr>
        <p:spPr>
          <a:xfrm>
            <a:off x="7323996" y="6313608"/>
            <a:ext cx="756136" cy="369332"/>
          </a:xfrm>
          <a:prstGeom prst="rect">
            <a:avLst/>
          </a:prstGeom>
          <a:noFill/>
        </p:spPr>
        <p:txBody>
          <a:bodyPr wrap="square" rtlCol="0">
            <a:spAutoFit/>
          </a:bodyPr>
          <a:lstStyle/>
          <a:p>
            <a:r>
              <a:rPr lang="en-US" dirty="0" smtClean="0">
                <a:solidFill>
                  <a:srgbClr val="F8F7F4"/>
                </a:solidFill>
              </a:rPr>
              <a:t>1 of 2</a:t>
            </a:r>
            <a:endParaRPr lang="en-US" dirty="0">
              <a:solidFill>
                <a:srgbClr val="F8F7F4"/>
              </a:solidFill>
            </a:endParaRPr>
          </a:p>
        </p:txBody>
      </p:sp>
    </p:spTree>
    <p:extLst>
      <p:ext uri="{BB962C8B-B14F-4D97-AF65-F5344CB8AC3E}">
        <p14:creationId xmlns:p14="http://schemas.microsoft.com/office/powerpoint/2010/main" val="809667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49116" y="847151"/>
            <a:ext cx="5254869" cy="618026"/>
          </a:xfrm>
        </p:spPr>
        <p:txBody>
          <a:bodyPr>
            <a:noAutofit/>
          </a:bodyPr>
          <a:lstStyle/>
          <a:p>
            <a:r>
              <a:rPr lang="en-US" sz="1600" b="0" i="1" dirty="0" smtClean="0">
                <a:solidFill>
                  <a:srgbClr val="F5DC92"/>
                </a:solidFill>
                <a:latin typeface="+mn-lt"/>
              </a:rPr>
              <a:t>It will show number of records processed as shown below </a:t>
            </a:r>
            <a:r>
              <a:rPr lang="en-US" sz="1600" dirty="0" smtClean="0">
                <a:solidFill>
                  <a:srgbClr val="F5DC92"/>
                </a:solidFill>
                <a:latin typeface="+mn-lt"/>
              </a:rPr>
              <a:t/>
            </a:r>
            <a:br>
              <a:rPr lang="en-US" sz="1600" dirty="0" smtClean="0">
                <a:solidFill>
                  <a:srgbClr val="F5DC92"/>
                </a:solidFill>
                <a:latin typeface="+mn-lt"/>
              </a:rPr>
            </a:br>
            <a:r>
              <a:rPr lang="en-US" sz="1600" dirty="0" smtClean="0">
                <a:solidFill>
                  <a:srgbClr val="F5DC92"/>
                </a:solidFill>
                <a:latin typeface="+mn-lt"/>
              </a:rPr>
              <a:t> </a:t>
            </a:r>
            <a:br>
              <a:rPr lang="en-US" sz="1600" dirty="0" smtClean="0">
                <a:solidFill>
                  <a:srgbClr val="F5DC92"/>
                </a:solidFill>
                <a:latin typeface="+mn-lt"/>
              </a:rPr>
            </a:br>
            <a:endParaRPr lang="en-US" sz="1600" dirty="0">
              <a:solidFill>
                <a:srgbClr val="F5DC92"/>
              </a:solidFill>
              <a:latin typeface="+mn-lt"/>
            </a:endParaRPr>
          </a:p>
        </p:txBody>
      </p:sp>
      <p:sp>
        <p:nvSpPr>
          <p:cNvPr id="11" name="Text Placeholder 10"/>
          <p:cNvSpPr>
            <a:spLocks noGrp="1"/>
          </p:cNvSpPr>
          <p:nvPr>
            <p:ph idx="1"/>
          </p:nvPr>
        </p:nvSpPr>
        <p:spPr>
          <a:xfrm>
            <a:off x="6409592" y="581599"/>
            <a:ext cx="5161085" cy="1131643"/>
          </a:xfrm>
        </p:spPr>
        <p:txBody>
          <a:bodyPr>
            <a:noAutofit/>
          </a:bodyPr>
          <a:lstStyle/>
          <a:p>
            <a:pPr marL="0" indent="0" algn="ctr">
              <a:buNone/>
            </a:pPr>
            <a:r>
              <a:rPr lang="en-US" sz="1600" i="1" dirty="0" smtClean="0">
                <a:solidFill>
                  <a:srgbClr val="F5DC92"/>
                </a:solidFill>
                <a:latin typeface="+mn-lt"/>
              </a:rPr>
              <a:t>Check messages in message status screen &gt; messages to external to show whether it processed successfully or failed. </a:t>
            </a:r>
            <a:endParaRPr lang="en-US" sz="1600" dirty="0" smtClean="0">
              <a:solidFill>
                <a:srgbClr val="F5DC92"/>
              </a:solidFill>
              <a:latin typeface="+mn-lt"/>
            </a:endParaRPr>
          </a:p>
          <a:p>
            <a:pPr marL="0" indent="0" algn="ctr">
              <a:buNone/>
            </a:pPr>
            <a:endParaRPr lang="en-US" sz="1600" dirty="0">
              <a:solidFill>
                <a:srgbClr val="F5DC92"/>
              </a:solidFill>
              <a:latin typeface="+mn-lt"/>
            </a:endParaRPr>
          </a:p>
        </p:txBody>
      </p:sp>
      <p:sp>
        <p:nvSpPr>
          <p:cNvPr id="4" name="Footer Placeholder 3"/>
          <p:cNvSpPr>
            <a:spLocks noGrp="1"/>
          </p:cNvSpPr>
          <p:nvPr>
            <p:ph type="ftr" sz="quarter" idx="3"/>
          </p:nvPr>
        </p:nvSpPr>
        <p:spPr/>
        <p:txBody>
          <a:bodyPr/>
          <a:lstStyle/>
          <a:p>
            <a:r>
              <a:rPr lang="en-US" sz="800" smtClean="0"/>
              <a:t>Copyright © 2019 Oracle and/or its affiliates.</a:t>
            </a:r>
            <a:endParaRPr lang="en-US" sz="800" dirty="0"/>
          </a:p>
        </p:txBody>
      </p:sp>
      <p:pic>
        <p:nvPicPr>
          <p:cNvPr id="12" name="Picture 11"/>
          <p:cNvPicPr/>
          <p:nvPr/>
        </p:nvPicPr>
        <p:blipFill>
          <a:blip r:embed="rId2"/>
          <a:stretch>
            <a:fillRect/>
          </a:stretch>
        </p:blipFill>
        <p:spPr>
          <a:xfrm>
            <a:off x="105508" y="1147421"/>
            <a:ext cx="5685692" cy="4299438"/>
          </a:xfrm>
          <a:prstGeom prst="rect">
            <a:avLst/>
          </a:prstGeom>
        </p:spPr>
      </p:pic>
      <p:pic>
        <p:nvPicPr>
          <p:cNvPr id="14" name="Picture 13"/>
          <p:cNvPicPr/>
          <p:nvPr/>
        </p:nvPicPr>
        <p:blipFill>
          <a:blip r:embed="rId3"/>
          <a:stretch>
            <a:fillRect/>
          </a:stretch>
        </p:blipFill>
        <p:spPr>
          <a:xfrm>
            <a:off x="6096000" y="1156164"/>
            <a:ext cx="5943600" cy="4290695"/>
          </a:xfrm>
          <a:prstGeom prst="rect">
            <a:avLst/>
          </a:prstGeom>
        </p:spPr>
      </p:pic>
      <p:sp>
        <p:nvSpPr>
          <p:cNvPr id="15" name="TextBox 14"/>
          <p:cNvSpPr txBox="1"/>
          <p:nvPr/>
        </p:nvSpPr>
        <p:spPr>
          <a:xfrm>
            <a:off x="184774" y="381544"/>
            <a:ext cx="2434110" cy="400110"/>
          </a:xfrm>
          <a:prstGeom prst="rect">
            <a:avLst/>
          </a:prstGeom>
          <a:noFill/>
        </p:spPr>
        <p:txBody>
          <a:bodyPr wrap="square" rtlCol="0">
            <a:spAutoFit/>
          </a:bodyPr>
          <a:lstStyle/>
          <a:p>
            <a:r>
              <a:rPr lang="en-US" sz="2000" b="1" dirty="0" smtClean="0">
                <a:solidFill>
                  <a:schemeClr val="bg1"/>
                </a:solidFill>
              </a:rPr>
              <a:t>Block &amp; Rate Resync</a:t>
            </a:r>
            <a:endParaRPr lang="en-US" sz="2000" b="1" dirty="0">
              <a:solidFill>
                <a:schemeClr val="bg1"/>
              </a:solidFill>
            </a:endParaRPr>
          </a:p>
        </p:txBody>
      </p:sp>
      <p:sp>
        <p:nvSpPr>
          <p:cNvPr id="2" name="Rectangle 1"/>
          <p:cNvSpPr/>
          <p:nvPr/>
        </p:nvSpPr>
        <p:spPr>
          <a:xfrm>
            <a:off x="249116" y="5747129"/>
            <a:ext cx="3011274" cy="369332"/>
          </a:xfrm>
          <a:prstGeom prst="rect">
            <a:avLst/>
          </a:prstGeom>
        </p:spPr>
        <p:txBody>
          <a:bodyPr wrap="none">
            <a:spAutoFit/>
          </a:bodyPr>
          <a:lstStyle/>
          <a:p>
            <a:r>
              <a:rPr lang="en-US" dirty="0" smtClean="0">
                <a:solidFill>
                  <a:srgbClr val="F5DC92"/>
                </a:solidFill>
              </a:rPr>
              <a:t>Rate Resync </a:t>
            </a:r>
            <a:r>
              <a:rPr lang="en-US" dirty="0" smtClean="0">
                <a:solidFill>
                  <a:srgbClr val="F5DC92"/>
                </a:solidFill>
                <a:hlinkClick r:id="rId4"/>
              </a:rPr>
              <a:t>Doc ID 2419352.1</a:t>
            </a:r>
            <a:endParaRPr lang="en-US" dirty="0"/>
          </a:p>
        </p:txBody>
      </p:sp>
    </p:spTree>
    <p:extLst>
      <p:ext uri="{BB962C8B-B14F-4D97-AF65-F5344CB8AC3E}">
        <p14:creationId xmlns:p14="http://schemas.microsoft.com/office/powerpoint/2010/main" val="2325141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69" y="1656603"/>
            <a:ext cx="4053253" cy="289636"/>
          </a:xfrm>
        </p:spPr>
        <p:txBody>
          <a:bodyPr>
            <a:noAutofit/>
          </a:bodyPr>
          <a:lstStyle/>
          <a:p>
            <a:r>
              <a:rPr lang="en-US" sz="2000" b="1" dirty="0" smtClean="0">
                <a:latin typeface="+mn-lt"/>
              </a:rPr>
              <a:t>Reservation Resyncs</a:t>
            </a:r>
            <a:endParaRPr lang="en-US" sz="2000" b="1" dirty="0">
              <a:latin typeface="+mn-lt"/>
            </a:endParaRPr>
          </a:p>
        </p:txBody>
      </p:sp>
      <p:sp>
        <p:nvSpPr>
          <p:cNvPr id="3" name="Text Placeholder 2"/>
          <p:cNvSpPr>
            <a:spLocks noGrp="1"/>
          </p:cNvSpPr>
          <p:nvPr>
            <p:ph type="body" idx="1"/>
          </p:nvPr>
        </p:nvSpPr>
        <p:spPr>
          <a:xfrm>
            <a:off x="263769" y="2042333"/>
            <a:ext cx="4179510" cy="2991433"/>
          </a:xfrm>
        </p:spPr>
        <p:txBody>
          <a:bodyPr>
            <a:normAutofit/>
          </a:bodyPr>
          <a:lstStyle/>
          <a:p>
            <a:pPr marL="0" indent="0">
              <a:buNone/>
            </a:pPr>
            <a:r>
              <a:rPr lang="en-US" sz="1600" i="1" dirty="0" smtClean="0">
                <a:solidFill>
                  <a:srgbClr val="F5DC92"/>
                </a:solidFill>
                <a:latin typeface="+mn-lt"/>
              </a:rPr>
              <a:t>Should </a:t>
            </a:r>
            <a:r>
              <a:rPr lang="en-US" sz="1800" i="1" dirty="0">
                <a:solidFill>
                  <a:srgbClr val="F5DC92"/>
                </a:solidFill>
                <a:latin typeface="+mn-lt"/>
              </a:rPr>
              <a:t>only</a:t>
            </a:r>
            <a:r>
              <a:rPr lang="en-US" sz="1600" i="1" dirty="0">
                <a:solidFill>
                  <a:srgbClr val="F5DC92"/>
                </a:solidFill>
                <a:latin typeface="+mn-lt"/>
              </a:rPr>
              <a:t> be used when there is no CRS number from or vendor request certain dates.  This should NOT be used for when reservations are not integrating for vendor. </a:t>
            </a:r>
            <a:r>
              <a:rPr lang="en-US" sz="1600" dirty="0">
                <a:solidFill>
                  <a:srgbClr val="F5DC92"/>
                </a:solidFill>
                <a:latin typeface="+mn-lt"/>
              </a:rPr>
              <a:t>  </a:t>
            </a:r>
            <a:r>
              <a:rPr lang="en-US" sz="1600" i="1" dirty="0" smtClean="0">
                <a:solidFill>
                  <a:srgbClr val="F5DC92"/>
                </a:solidFill>
                <a:latin typeface="+mn-lt"/>
              </a:rPr>
              <a:t>Most </a:t>
            </a:r>
            <a:r>
              <a:rPr lang="en-US" sz="1600" i="1" dirty="0">
                <a:solidFill>
                  <a:srgbClr val="F5DC92"/>
                </a:solidFill>
                <a:latin typeface="+mn-lt"/>
              </a:rPr>
              <a:t>of the time we do this for no CRS numbers and the box “reservations w/ out CRS number only” should be </a:t>
            </a:r>
            <a:r>
              <a:rPr lang="en-US" sz="1600" i="1" dirty="0" smtClean="0">
                <a:solidFill>
                  <a:srgbClr val="F5DC92"/>
                </a:solidFill>
                <a:latin typeface="+mn-lt"/>
              </a:rPr>
              <a:t>checked. </a:t>
            </a:r>
            <a:endParaRPr lang="en-US" sz="1600" dirty="0">
              <a:solidFill>
                <a:srgbClr val="F5DC92"/>
              </a:solidFill>
              <a:latin typeface="+mn-lt"/>
            </a:endParaRPr>
          </a:p>
          <a:p>
            <a:endParaRPr lang="en-US" sz="1600" dirty="0">
              <a:solidFill>
                <a:srgbClr val="F5DC92"/>
              </a:solidFill>
              <a:latin typeface="+mn-lt"/>
            </a:endParaRPr>
          </a:p>
        </p:txBody>
      </p:sp>
      <p:sp>
        <p:nvSpPr>
          <p:cNvPr id="4" name="Footer Placeholder 3"/>
          <p:cNvSpPr>
            <a:spLocks noGrp="1"/>
          </p:cNvSpPr>
          <p:nvPr>
            <p:ph type="ftr" sz="quarter" idx="3"/>
          </p:nvPr>
        </p:nvSpPr>
        <p:spPr/>
        <p:txBody>
          <a:bodyPr/>
          <a:lstStyle/>
          <a:p>
            <a:r>
              <a:rPr lang="en-US" sz="800" dirty="0" smtClean="0"/>
              <a:t>Copyright © 2019 Oracle and/or its affiliates.</a:t>
            </a:r>
            <a:endParaRPr lang="en-US" sz="800" dirty="0"/>
          </a:p>
        </p:txBody>
      </p:sp>
      <p:pic>
        <p:nvPicPr>
          <p:cNvPr id="5" name="Picture 4"/>
          <p:cNvPicPr/>
          <p:nvPr/>
        </p:nvPicPr>
        <p:blipFill>
          <a:blip r:embed="rId2"/>
          <a:stretch>
            <a:fillRect/>
          </a:stretch>
        </p:blipFill>
        <p:spPr>
          <a:xfrm>
            <a:off x="4654294" y="1453250"/>
            <a:ext cx="6775705" cy="4869538"/>
          </a:xfrm>
          <a:prstGeom prst="rect">
            <a:avLst/>
          </a:prstGeom>
        </p:spPr>
      </p:pic>
    </p:spTree>
    <p:extLst>
      <p:ext uri="{BB962C8B-B14F-4D97-AF65-F5344CB8AC3E}">
        <p14:creationId xmlns:p14="http://schemas.microsoft.com/office/powerpoint/2010/main" val="2814743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A8BF1-DFB6-934D-A96A-570A096E33D4}"/>
              </a:ext>
            </a:extLst>
          </p:cNvPr>
          <p:cNvSpPr>
            <a:spLocks noGrp="1"/>
          </p:cNvSpPr>
          <p:nvPr>
            <p:ph type="title"/>
          </p:nvPr>
        </p:nvSpPr>
        <p:spPr>
          <a:xfrm>
            <a:off x="6937130" y="425910"/>
            <a:ext cx="6157115" cy="2091701"/>
          </a:xfrm>
        </p:spPr>
        <p:txBody>
          <a:bodyPr>
            <a:normAutofit/>
          </a:bodyPr>
          <a:lstStyle/>
          <a:p>
            <a:r>
              <a:rPr lang="en-US" sz="2000" b="1" dirty="0">
                <a:latin typeface="+mn-lt"/>
              </a:rPr>
              <a:t>Rate Restriction Resyncs</a:t>
            </a:r>
            <a:endParaRPr lang="en-US" sz="2000" dirty="0">
              <a:latin typeface="+mn-lt"/>
            </a:endParaRPr>
          </a:p>
        </p:txBody>
      </p:sp>
      <p:sp>
        <p:nvSpPr>
          <p:cNvPr id="5" name="Text Placeholder 4">
            <a:extLst>
              <a:ext uri="{FF2B5EF4-FFF2-40B4-BE49-F238E27FC236}">
                <a16:creationId xmlns:a16="http://schemas.microsoft.com/office/drawing/2014/main" id="{7DB54EB4-4FF8-BB48-AFB4-2D5BEB1E4C73}"/>
              </a:ext>
            </a:extLst>
          </p:cNvPr>
          <p:cNvSpPr>
            <a:spLocks noGrp="1"/>
          </p:cNvSpPr>
          <p:nvPr>
            <p:ph type="body" idx="1"/>
          </p:nvPr>
        </p:nvSpPr>
        <p:spPr>
          <a:xfrm>
            <a:off x="6937130" y="2517611"/>
            <a:ext cx="5002824" cy="1456631"/>
          </a:xfrm>
        </p:spPr>
        <p:txBody>
          <a:bodyPr>
            <a:noAutofit/>
          </a:bodyPr>
          <a:lstStyle/>
          <a:p>
            <a:r>
              <a:rPr lang="en-US" sz="1600" i="1" dirty="0">
                <a:solidFill>
                  <a:srgbClr val="F5DC92"/>
                </a:solidFill>
                <a:latin typeface="+mn-lt"/>
              </a:rPr>
              <a:t>Should be done for dates in question only &amp; by rate.  Selecting a large date range will create a lot of messages &amp; cause backlog of messages.</a:t>
            </a:r>
            <a:endParaRPr lang="en-US" sz="1600" dirty="0">
              <a:solidFill>
                <a:srgbClr val="F5DC92"/>
              </a:solidFill>
              <a:latin typeface="+mn-lt"/>
            </a:endParaRPr>
          </a:p>
        </p:txBody>
      </p:sp>
      <p:sp>
        <p:nvSpPr>
          <p:cNvPr id="2" name="Footer Placeholder 1">
            <a:extLst>
              <a:ext uri="{FF2B5EF4-FFF2-40B4-BE49-F238E27FC236}">
                <a16:creationId xmlns:a16="http://schemas.microsoft.com/office/drawing/2014/main" id="{723078A8-3158-FB4F-9192-1CB7D800132C}"/>
              </a:ext>
            </a:extLst>
          </p:cNvPr>
          <p:cNvSpPr>
            <a:spLocks noGrp="1"/>
          </p:cNvSpPr>
          <p:nvPr>
            <p:ph type="ftr" sz="quarter" idx="3"/>
          </p:nvPr>
        </p:nvSpPr>
        <p:spPr/>
        <p:txBody>
          <a:bodyPr/>
          <a:lstStyle/>
          <a:p>
            <a:r>
              <a:rPr lang="en-US" sz="700" dirty="0"/>
              <a:t>Copyright © 2019 Oracle and/or its affiliates.</a:t>
            </a:r>
          </a:p>
        </p:txBody>
      </p:sp>
      <p:pic>
        <p:nvPicPr>
          <p:cNvPr id="7" name="Picture 6"/>
          <p:cNvPicPr/>
          <p:nvPr/>
        </p:nvPicPr>
        <p:blipFill>
          <a:blip r:embed="rId2"/>
          <a:stretch>
            <a:fillRect/>
          </a:stretch>
        </p:blipFill>
        <p:spPr>
          <a:xfrm>
            <a:off x="152098" y="1066399"/>
            <a:ext cx="6661939" cy="5091586"/>
          </a:xfrm>
          <a:prstGeom prst="rect">
            <a:avLst/>
          </a:prstGeom>
        </p:spPr>
      </p:pic>
    </p:spTree>
    <p:extLst>
      <p:ext uri="{BB962C8B-B14F-4D97-AF65-F5344CB8AC3E}">
        <p14:creationId xmlns:p14="http://schemas.microsoft.com/office/powerpoint/2010/main" val="323065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216939"/>
            <a:ext cx="11212705" cy="2091701"/>
          </a:xfrm>
        </p:spPr>
        <p:txBody>
          <a:bodyPr/>
          <a:lstStyle/>
          <a:p>
            <a:pPr algn="ctr"/>
            <a:r>
              <a:rPr lang="en-US" b="1" dirty="0" smtClean="0">
                <a:solidFill>
                  <a:srgbClr val="F8F7F4"/>
                </a:solidFill>
              </a:rPr>
              <a:t>Automatic Transmission Schedule (ATS) </a:t>
            </a:r>
            <a:r>
              <a:rPr lang="en-US" dirty="0">
                <a:solidFill>
                  <a:srgbClr val="F8F7F4"/>
                </a:solidFill>
              </a:rPr>
              <a:t/>
            </a:r>
            <a:br>
              <a:rPr lang="en-US" dirty="0">
                <a:solidFill>
                  <a:srgbClr val="F8F7F4"/>
                </a:solidFill>
              </a:rPr>
            </a:br>
            <a:endParaRPr lang="en-US" dirty="0"/>
          </a:p>
        </p:txBody>
      </p:sp>
      <p:sp>
        <p:nvSpPr>
          <p:cNvPr id="4" name="Footer Placeholder 3"/>
          <p:cNvSpPr>
            <a:spLocks noGrp="1"/>
          </p:cNvSpPr>
          <p:nvPr>
            <p:ph type="ftr" sz="quarter" idx="3"/>
          </p:nvPr>
        </p:nvSpPr>
        <p:spPr/>
        <p:txBody>
          <a:bodyPr/>
          <a:lstStyle/>
          <a:p>
            <a:r>
              <a:rPr lang="en-US" sz="800" smtClean="0"/>
              <a:t>Copyright © 2019 Oracle and/or its affiliates.</a:t>
            </a:r>
            <a:endParaRPr lang="en-US" sz="800" dirty="0"/>
          </a:p>
        </p:txBody>
      </p:sp>
      <p:sp>
        <p:nvSpPr>
          <p:cNvPr id="6" name="Rectangle 5"/>
          <p:cNvSpPr/>
          <p:nvPr/>
        </p:nvSpPr>
        <p:spPr>
          <a:xfrm>
            <a:off x="518400" y="1340538"/>
            <a:ext cx="11239200" cy="923330"/>
          </a:xfrm>
          <a:prstGeom prst="rect">
            <a:avLst/>
          </a:prstGeom>
        </p:spPr>
        <p:txBody>
          <a:bodyPr wrap="square">
            <a:spAutoFit/>
          </a:bodyPr>
          <a:lstStyle/>
          <a:p>
            <a:pPr algn="ctr"/>
            <a:r>
              <a:rPr lang="en-US" dirty="0" smtClean="0">
                <a:solidFill>
                  <a:srgbClr val="F5DC92"/>
                </a:solidFill>
              </a:rPr>
              <a:t>This </a:t>
            </a:r>
            <a:r>
              <a:rPr lang="en-US" dirty="0">
                <a:solidFill>
                  <a:srgbClr val="F5DC92"/>
                </a:solidFill>
              </a:rPr>
              <a:t>utility allows the external system to receive data in pre-definable, regular </a:t>
            </a:r>
            <a:r>
              <a:rPr lang="en-US" dirty="0" smtClean="0">
                <a:solidFill>
                  <a:srgbClr val="F5DC92"/>
                </a:solidFill>
              </a:rPr>
              <a:t>intervals. Most common used it Blocks and Inventory</a:t>
            </a:r>
          </a:p>
          <a:p>
            <a:pPr algn="ctr"/>
            <a:r>
              <a:rPr lang="en-US" dirty="0" smtClean="0">
                <a:solidFill>
                  <a:srgbClr val="F5DC92"/>
                </a:solidFill>
              </a:rPr>
              <a:t> </a:t>
            </a:r>
            <a:endParaRPr lang="en-US" dirty="0">
              <a:solidFill>
                <a:srgbClr val="F5DC92"/>
              </a:solidFill>
            </a:endParaRPr>
          </a:p>
        </p:txBody>
      </p:sp>
      <p:sp>
        <p:nvSpPr>
          <p:cNvPr id="8" name="Rectangle 7"/>
          <p:cNvSpPr/>
          <p:nvPr/>
        </p:nvSpPr>
        <p:spPr>
          <a:xfrm>
            <a:off x="2836534" y="1864081"/>
            <a:ext cx="6830400" cy="369332"/>
          </a:xfrm>
          <a:prstGeom prst="rect">
            <a:avLst/>
          </a:prstGeom>
        </p:spPr>
        <p:txBody>
          <a:bodyPr wrap="square">
            <a:spAutoFit/>
          </a:bodyPr>
          <a:lstStyle/>
          <a:p>
            <a:pPr algn="ctr"/>
            <a:r>
              <a:rPr lang="en-US" dirty="0" smtClean="0">
                <a:solidFill>
                  <a:srgbClr val="F5DC92"/>
                </a:solidFill>
              </a:rPr>
              <a:t>OXI &gt; Interface Configuration &gt; Automatic Transmission Schedule</a:t>
            </a:r>
            <a:endParaRPr lang="en-US" dirty="0">
              <a:solidFill>
                <a:srgbClr val="F5DC92"/>
              </a:solidFill>
            </a:endParaRPr>
          </a:p>
        </p:txBody>
      </p:sp>
      <p:pic>
        <p:nvPicPr>
          <p:cNvPr id="9" name="Picture 8"/>
          <p:cNvPicPr>
            <a:picLocks noChangeAspect="1"/>
          </p:cNvPicPr>
          <p:nvPr/>
        </p:nvPicPr>
        <p:blipFill>
          <a:blip r:embed="rId2"/>
          <a:stretch>
            <a:fillRect/>
          </a:stretch>
        </p:blipFill>
        <p:spPr>
          <a:xfrm>
            <a:off x="1561537" y="2820258"/>
            <a:ext cx="3438525" cy="3629025"/>
          </a:xfrm>
          <a:prstGeom prst="rect">
            <a:avLst/>
          </a:prstGeom>
        </p:spPr>
      </p:pic>
      <p:sp>
        <p:nvSpPr>
          <p:cNvPr id="11" name="Rectangle 10"/>
          <p:cNvSpPr/>
          <p:nvPr/>
        </p:nvSpPr>
        <p:spPr>
          <a:xfrm>
            <a:off x="232799" y="2540867"/>
            <a:ext cx="6096000" cy="369332"/>
          </a:xfrm>
          <a:prstGeom prst="rect">
            <a:avLst/>
          </a:prstGeom>
        </p:spPr>
        <p:txBody>
          <a:bodyPr>
            <a:spAutoFit/>
          </a:bodyPr>
          <a:lstStyle/>
          <a:p>
            <a:pPr algn="ctr"/>
            <a:r>
              <a:rPr lang="en-US" dirty="0" smtClean="0">
                <a:solidFill>
                  <a:srgbClr val="F5DC92"/>
                </a:solidFill>
              </a:rPr>
              <a:t>Blocks</a:t>
            </a:r>
            <a:endParaRPr lang="en-US" dirty="0">
              <a:solidFill>
                <a:srgbClr val="F5DC92"/>
              </a:solidFill>
            </a:endParaRPr>
          </a:p>
        </p:txBody>
      </p:sp>
      <p:pic>
        <p:nvPicPr>
          <p:cNvPr id="12" name="Picture 11"/>
          <p:cNvPicPr>
            <a:picLocks noChangeAspect="1"/>
          </p:cNvPicPr>
          <p:nvPr/>
        </p:nvPicPr>
        <p:blipFill>
          <a:blip r:embed="rId3"/>
          <a:stretch>
            <a:fillRect/>
          </a:stretch>
        </p:blipFill>
        <p:spPr>
          <a:xfrm>
            <a:off x="7578637" y="2763108"/>
            <a:ext cx="3514725" cy="3686175"/>
          </a:xfrm>
          <a:prstGeom prst="rect">
            <a:avLst/>
          </a:prstGeom>
        </p:spPr>
      </p:pic>
      <p:sp>
        <p:nvSpPr>
          <p:cNvPr id="13" name="Rectangle 12"/>
          <p:cNvSpPr/>
          <p:nvPr/>
        </p:nvSpPr>
        <p:spPr>
          <a:xfrm>
            <a:off x="8587471" y="2450926"/>
            <a:ext cx="1079463" cy="369332"/>
          </a:xfrm>
          <a:prstGeom prst="rect">
            <a:avLst/>
          </a:prstGeom>
        </p:spPr>
        <p:txBody>
          <a:bodyPr wrap="none">
            <a:spAutoFit/>
          </a:bodyPr>
          <a:lstStyle/>
          <a:p>
            <a:pPr algn="ctr"/>
            <a:r>
              <a:rPr lang="en-US" dirty="0" smtClean="0">
                <a:solidFill>
                  <a:srgbClr val="F5DC92"/>
                </a:solidFill>
              </a:rPr>
              <a:t>Inventory</a:t>
            </a:r>
            <a:endParaRPr lang="en-US" dirty="0">
              <a:solidFill>
                <a:srgbClr val="F5DC92"/>
              </a:solidFill>
            </a:endParaRPr>
          </a:p>
        </p:txBody>
      </p:sp>
      <p:sp>
        <p:nvSpPr>
          <p:cNvPr id="14" name="Rectangle 13"/>
          <p:cNvSpPr/>
          <p:nvPr/>
        </p:nvSpPr>
        <p:spPr>
          <a:xfrm>
            <a:off x="4898528" y="2845369"/>
            <a:ext cx="2478944" cy="646331"/>
          </a:xfrm>
          <a:prstGeom prst="rect">
            <a:avLst/>
          </a:prstGeom>
        </p:spPr>
        <p:txBody>
          <a:bodyPr wrap="square">
            <a:spAutoFit/>
          </a:bodyPr>
          <a:lstStyle/>
          <a:p>
            <a:pPr algn="ctr"/>
            <a:r>
              <a:rPr lang="en-US" dirty="0" smtClean="0">
                <a:solidFill>
                  <a:srgbClr val="F5DC92"/>
                </a:solidFill>
              </a:rPr>
              <a:t>Setup determined by install Doc</a:t>
            </a:r>
            <a:endParaRPr lang="en-US" dirty="0">
              <a:solidFill>
                <a:srgbClr val="F5DC92"/>
              </a:solidFill>
            </a:endParaRPr>
          </a:p>
        </p:txBody>
      </p:sp>
    </p:spTree>
    <p:extLst>
      <p:ext uri="{BB962C8B-B14F-4D97-AF65-F5344CB8AC3E}">
        <p14:creationId xmlns:p14="http://schemas.microsoft.com/office/powerpoint/2010/main" val="1348415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69" y="308741"/>
            <a:ext cx="4053253" cy="289636"/>
          </a:xfrm>
        </p:spPr>
        <p:txBody>
          <a:bodyPr>
            <a:noAutofit/>
          </a:bodyPr>
          <a:lstStyle/>
          <a:p>
            <a:r>
              <a:rPr lang="en-US" sz="2000" b="1" dirty="0" smtClean="0">
                <a:latin typeface="+mn-lt"/>
              </a:rPr>
              <a:t>Inventory Resyncs</a:t>
            </a:r>
            <a:endParaRPr lang="en-US" sz="2000" b="1" dirty="0">
              <a:latin typeface="+mn-lt"/>
            </a:endParaRPr>
          </a:p>
        </p:txBody>
      </p:sp>
      <p:sp>
        <p:nvSpPr>
          <p:cNvPr id="3" name="Text Placeholder 2"/>
          <p:cNvSpPr>
            <a:spLocks noGrp="1"/>
          </p:cNvSpPr>
          <p:nvPr>
            <p:ph type="body" idx="1"/>
          </p:nvPr>
        </p:nvSpPr>
        <p:spPr>
          <a:xfrm>
            <a:off x="263769" y="598377"/>
            <a:ext cx="5503985" cy="577775"/>
          </a:xfrm>
        </p:spPr>
        <p:txBody>
          <a:bodyPr>
            <a:noAutofit/>
          </a:bodyPr>
          <a:lstStyle/>
          <a:p>
            <a:pPr marL="0" indent="0">
              <a:buNone/>
            </a:pPr>
            <a:r>
              <a:rPr lang="en-US" sz="1600" i="1" dirty="0">
                <a:solidFill>
                  <a:srgbClr val="F5DC92"/>
                </a:solidFill>
                <a:latin typeface="+mn-lt"/>
              </a:rPr>
              <a:t>Should be used only for dates in questions &amp; all room types.  When Resyncing should do by snapshot only.   </a:t>
            </a:r>
            <a:r>
              <a:rPr lang="en-US" sz="1600" i="1" dirty="0" smtClean="0">
                <a:solidFill>
                  <a:srgbClr val="F5DC92"/>
                </a:solidFill>
                <a:latin typeface="+mn-lt"/>
              </a:rPr>
              <a:t>In </a:t>
            </a:r>
            <a:r>
              <a:rPr lang="en-US" sz="1600" i="1" dirty="0">
                <a:solidFill>
                  <a:srgbClr val="F5DC92"/>
                </a:solidFill>
                <a:latin typeface="+mn-lt"/>
              </a:rPr>
              <a:t>below example shows the inventory in opera and what is being sent to the vendor.  </a:t>
            </a:r>
            <a:endParaRPr lang="en-US" sz="1600" i="1" dirty="0" smtClean="0">
              <a:solidFill>
                <a:srgbClr val="F5DC92"/>
              </a:solidFill>
              <a:latin typeface="+mn-lt"/>
            </a:endParaRPr>
          </a:p>
          <a:p>
            <a:pPr marL="0" indent="0">
              <a:buNone/>
            </a:pPr>
            <a:r>
              <a:rPr lang="en-US" sz="1600" i="1" dirty="0">
                <a:solidFill>
                  <a:srgbClr val="F5DC92"/>
                </a:solidFill>
                <a:latin typeface="+mn-lt"/>
              </a:rPr>
              <a:t>	</a:t>
            </a:r>
            <a:r>
              <a:rPr lang="en-US" sz="1600" dirty="0" smtClean="0">
                <a:solidFill>
                  <a:srgbClr val="F5DC92"/>
                </a:solidFill>
                <a:latin typeface="+mn-lt"/>
                <a:hlinkClick r:id="rId2"/>
              </a:rPr>
              <a:t>Doc ID 2419157.1</a:t>
            </a:r>
            <a:endParaRPr lang="en-US" sz="1600" dirty="0">
              <a:solidFill>
                <a:srgbClr val="F5DC92"/>
              </a:solidFill>
              <a:latin typeface="+mn-lt"/>
            </a:endParaRPr>
          </a:p>
          <a:p>
            <a:pPr marL="0" indent="0">
              <a:buNone/>
            </a:pPr>
            <a:endParaRPr lang="en-US" sz="1600" i="1" dirty="0">
              <a:solidFill>
                <a:srgbClr val="F5DC92"/>
              </a:solidFill>
              <a:latin typeface="+mn-lt"/>
            </a:endParaRPr>
          </a:p>
        </p:txBody>
      </p:sp>
      <p:sp>
        <p:nvSpPr>
          <p:cNvPr id="4" name="Footer Placeholder 3"/>
          <p:cNvSpPr>
            <a:spLocks noGrp="1"/>
          </p:cNvSpPr>
          <p:nvPr>
            <p:ph type="ftr" sz="quarter" idx="3"/>
          </p:nvPr>
        </p:nvSpPr>
        <p:spPr/>
        <p:txBody>
          <a:bodyPr/>
          <a:lstStyle/>
          <a:p>
            <a:r>
              <a:rPr lang="en-US" sz="800" dirty="0" smtClean="0"/>
              <a:t>Copyright © 2019 Oracle and/or its affiliates.</a:t>
            </a:r>
            <a:endParaRPr lang="en-US" sz="800" dirty="0"/>
          </a:p>
        </p:txBody>
      </p:sp>
      <p:pic>
        <p:nvPicPr>
          <p:cNvPr id="6" name="Picture 5"/>
          <p:cNvPicPr/>
          <p:nvPr/>
        </p:nvPicPr>
        <p:blipFill>
          <a:blip r:embed="rId3"/>
          <a:stretch>
            <a:fillRect/>
          </a:stretch>
        </p:blipFill>
        <p:spPr>
          <a:xfrm>
            <a:off x="0" y="1865424"/>
            <a:ext cx="5815502" cy="4530249"/>
          </a:xfrm>
          <a:prstGeom prst="rect">
            <a:avLst/>
          </a:prstGeom>
        </p:spPr>
      </p:pic>
      <p:pic>
        <p:nvPicPr>
          <p:cNvPr id="7" name="Picture 6"/>
          <p:cNvPicPr/>
          <p:nvPr/>
        </p:nvPicPr>
        <p:blipFill>
          <a:blip r:embed="rId4"/>
          <a:stretch>
            <a:fillRect/>
          </a:stretch>
        </p:blipFill>
        <p:spPr>
          <a:xfrm>
            <a:off x="6078416" y="453559"/>
            <a:ext cx="5225816" cy="2952379"/>
          </a:xfrm>
          <a:prstGeom prst="rect">
            <a:avLst/>
          </a:prstGeom>
        </p:spPr>
      </p:pic>
      <p:pic>
        <p:nvPicPr>
          <p:cNvPr id="8" name="Picture 7"/>
          <p:cNvPicPr/>
          <p:nvPr/>
        </p:nvPicPr>
        <p:blipFill>
          <a:blip r:embed="rId5"/>
          <a:stretch>
            <a:fillRect/>
          </a:stretch>
        </p:blipFill>
        <p:spPr>
          <a:xfrm>
            <a:off x="6088520" y="3508130"/>
            <a:ext cx="5215712" cy="3129133"/>
          </a:xfrm>
          <a:prstGeom prst="rect">
            <a:avLst/>
          </a:prstGeom>
        </p:spPr>
      </p:pic>
    </p:spTree>
    <p:extLst>
      <p:ext uri="{BB962C8B-B14F-4D97-AF65-F5344CB8AC3E}">
        <p14:creationId xmlns:p14="http://schemas.microsoft.com/office/powerpoint/2010/main" val="2202736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8105" y="1917090"/>
            <a:ext cx="10669102" cy="4597887"/>
          </a:xfrm>
        </p:spPr>
        <p:txBody>
          <a:bodyPr>
            <a:normAutofit fontScale="92500"/>
          </a:bodyPr>
          <a:lstStyle/>
          <a:p>
            <a:pPr marL="0" indent="0">
              <a:buNone/>
            </a:pPr>
            <a:r>
              <a:rPr lang="en-US" i="1" dirty="0" smtClean="0">
                <a:solidFill>
                  <a:srgbClr val="F5DC92"/>
                </a:solidFill>
                <a:latin typeface="+mn-lt"/>
              </a:rPr>
              <a:t>1</a:t>
            </a:r>
            <a:r>
              <a:rPr lang="en-US" i="1" dirty="0">
                <a:solidFill>
                  <a:srgbClr val="F5DC92"/>
                </a:solidFill>
                <a:latin typeface="+mn-lt"/>
              </a:rPr>
              <a:t>. Are the processors running</a:t>
            </a:r>
            <a:r>
              <a:rPr lang="en-US" i="1" dirty="0" smtClean="0">
                <a:solidFill>
                  <a:srgbClr val="F5DC92"/>
                </a:solidFill>
                <a:latin typeface="+mn-lt"/>
              </a:rPr>
              <a:t>? </a:t>
            </a:r>
            <a:r>
              <a:rPr lang="en-US" sz="1800" dirty="0">
                <a:solidFill>
                  <a:srgbClr val="F5DC92"/>
                </a:solidFill>
                <a:latin typeface="+mn-lt"/>
                <a:hlinkClick r:id="rId2"/>
              </a:rPr>
              <a:t>Doc ID 2211614.1</a:t>
            </a:r>
            <a:endParaRPr lang="en-US" sz="1800" i="1" dirty="0">
              <a:solidFill>
                <a:srgbClr val="F5DC92"/>
              </a:solidFill>
              <a:latin typeface="+mn-lt"/>
            </a:endParaRPr>
          </a:p>
          <a:p>
            <a:pPr marL="0" indent="0">
              <a:buNone/>
            </a:pPr>
            <a:r>
              <a:rPr lang="en-US" i="1" dirty="0">
                <a:solidFill>
                  <a:srgbClr val="F5DC92"/>
                </a:solidFill>
                <a:latin typeface="+mn-lt"/>
              </a:rPr>
              <a:t>2. Does the OXI Servlet Load</a:t>
            </a:r>
            <a:r>
              <a:rPr lang="en-US" i="1" dirty="0" smtClean="0">
                <a:solidFill>
                  <a:srgbClr val="F5DC92"/>
                </a:solidFill>
                <a:latin typeface="+mn-lt"/>
              </a:rPr>
              <a:t>? </a:t>
            </a:r>
            <a:r>
              <a:rPr lang="en-US" sz="1800" dirty="0" smtClean="0">
                <a:solidFill>
                  <a:srgbClr val="F5DC92"/>
                </a:solidFill>
                <a:latin typeface="+mn-lt"/>
              </a:rPr>
              <a:t>10g </a:t>
            </a:r>
            <a:r>
              <a:rPr lang="en-US" sz="1800" dirty="0">
                <a:solidFill>
                  <a:srgbClr val="F5DC92"/>
                </a:solidFill>
                <a:latin typeface="+mn-lt"/>
                <a:ea typeface="Malgun Gothic" panose="020B0503020000020004" pitchFamily="34" charset="-127"/>
                <a:cs typeface="Times New Roman" panose="02020603050405020304" pitchFamily="18" charset="0"/>
                <a:hlinkClick r:id="rId3"/>
              </a:rPr>
              <a:t>Doc </a:t>
            </a:r>
            <a:r>
              <a:rPr lang="en-US" sz="1800" dirty="0" smtClean="0">
                <a:solidFill>
                  <a:srgbClr val="F5DC92"/>
                </a:solidFill>
                <a:latin typeface="+mn-lt"/>
                <a:ea typeface="Malgun Gothic" panose="020B0503020000020004" pitchFamily="34" charset="-127"/>
                <a:cs typeface="Times New Roman" panose="02020603050405020304" pitchFamily="18" charset="0"/>
                <a:hlinkClick r:id="rId3"/>
              </a:rPr>
              <a:t>ID 2335347.1 </a:t>
            </a:r>
            <a:r>
              <a:rPr lang="en-US" sz="1800" dirty="0" smtClean="0">
                <a:solidFill>
                  <a:srgbClr val="F5DC92"/>
                </a:solidFill>
                <a:latin typeface="+mn-lt"/>
                <a:ea typeface="Malgun Gothic" panose="020B0503020000020004" pitchFamily="34" charset="-127"/>
                <a:cs typeface="Times New Roman" panose="02020603050405020304" pitchFamily="18" charset="0"/>
              </a:rPr>
              <a:t>11g and higher </a:t>
            </a:r>
            <a:r>
              <a:rPr lang="en-US" sz="1800" dirty="0" smtClean="0">
                <a:solidFill>
                  <a:srgbClr val="F5DC92"/>
                </a:solidFill>
                <a:latin typeface="+mn-lt"/>
                <a:ea typeface="Malgun Gothic" panose="020B0503020000020004" pitchFamily="34" charset="-127"/>
                <a:cs typeface="Times New Roman" panose="02020603050405020304" pitchFamily="18" charset="0"/>
                <a:hlinkClick r:id="rId4"/>
              </a:rPr>
              <a:t>Doc id 2256681.1</a:t>
            </a:r>
            <a:endParaRPr lang="en-US" sz="1800" dirty="0">
              <a:solidFill>
                <a:srgbClr val="F5DC92"/>
              </a:solidFill>
              <a:latin typeface="+mn-lt"/>
            </a:endParaRPr>
          </a:p>
          <a:p>
            <a:pPr marL="0" indent="0">
              <a:buNone/>
            </a:pPr>
            <a:r>
              <a:rPr lang="en-US" i="1" dirty="0">
                <a:solidFill>
                  <a:srgbClr val="F5DC92"/>
                </a:solidFill>
                <a:latin typeface="+mn-lt"/>
              </a:rPr>
              <a:t>3. Is there enough tablespace</a:t>
            </a:r>
            <a:r>
              <a:rPr lang="en-US" i="1" dirty="0" smtClean="0">
                <a:solidFill>
                  <a:srgbClr val="F5DC92"/>
                </a:solidFill>
                <a:latin typeface="+mn-lt"/>
              </a:rPr>
              <a:t>? </a:t>
            </a:r>
            <a:r>
              <a:rPr lang="en-US" i="1" dirty="0">
                <a:solidFill>
                  <a:srgbClr val="F5DC92"/>
                </a:solidFill>
                <a:latin typeface="+mn-lt"/>
              </a:rPr>
              <a:t> </a:t>
            </a:r>
            <a:r>
              <a:rPr lang="en-US" i="1" dirty="0" smtClean="0">
                <a:solidFill>
                  <a:srgbClr val="F5DC92"/>
                </a:solidFill>
                <a:latin typeface="+mn-lt"/>
              </a:rPr>
              <a:t> </a:t>
            </a:r>
            <a:r>
              <a:rPr lang="en-US" sz="1800" dirty="0" smtClean="0">
                <a:solidFill>
                  <a:srgbClr val="F5DC92"/>
                </a:solidFill>
                <a:latin typeface="+mn-lt"/>
                <a:hlinkClick r:id="rId5"/>
              </a:rPr>
              <a:t>Doc ID 2122512.1</a:t>
            </a:r>
            <a:endParaRPr lang="en-US" sz="1800" dirty="0">
              <a:solidFill>
                <a:srgbClr val="F5DC92"/>
              </a:solidFill>
              <a:latin typeface="+mn-lt"/>
            </a:endParaRPr>
          </a:p>
          <a:p>
            <a:pPr marL="0" indent="0">
              <a:buNone/>
            </a:pPr>
            <a:r>
              <a:rPr lang="en-US" i="1" dirty="0">
                <a:solidFill>
                  <a:srgbClr val="F5DC92"/>
                </a:solidFill>
                <a:latin typeface="+mn-lt"/>
              </a:rPr>
              <a:t>4. Is the SSL certificate </a:t>
            </a:r>
            <a:r>
              <a:rPr lang="en-US" i="1" dirty="0" smtClean="0">
                <a:solidFill>
                  <a:srgbClr val="F5DC92"/>
                </a:solidFill>
                <a:latin typeface="+mn-lt"/>
              </a:rPr>
              <a:t>current?</a:t>
            </a:r>
          </a:p>
          <a:p>
            <a:pPr marL="0" indent="0">
              <a:buNone/>
            </a:pPr>
            <a:r>
              <a:rPr lang="en-US" i="1" dirty="0" smtClean="0">
                <a:solidFill>
                  <a:srgbClr val="F5DC92"/>
                </a:solidFill>
                <a:latin typeface="+mn-lt"/>
              </a:rPr>
              <a:t>5</a:t>
            </a:r>
            <a:r>
              <a:rPr lang="en-US" i="1" dirty="0">
                <a:solidFill>
                  <a:srgbClr val="F5DC92"/>
                </a:solidFill>
                <a:latin typeface="+mn-lt"/>
              </a:rPr>
              <a:t>. Are there errors in OXI or OXI Processor Logs</a:t>
            </a:r>
            <a:r>
              <a:rPr lang="en-US" i="1" dirty="0" smtClean="0">
                <a:solidFill>
                  <a:srgbClr val="F5DC92"/>
                </a:solidFill>
                <a:latin typeface="+mn-lt"/>
              </a:rPr>
              <a:t>? </a:t>
            </a:r>
            <a:r>
              <a:rPr lang="en-US" sz="1800" dirty="0" smtClean="0">
                <a:solidFill>
                  <a:srgbClr val="F5DC92"/>
                </a:solidFill>
                <a:latin typeface="+mn-lt"/>
                <a:ea typeface="+mn-ea"/>
                <a:cs typeface="+mn-cs"/>
                <a:hlinkClick r:id="rId6"/>
              </a:rPr>
              <a:t>Doc </a:t>
            </a:r>
            <a:r>
              <a:rPr lang="en-US" sz="1800" dirty="0">
                <a:solidFill>
                  <a:srgbClr val="F5DC92"/>
                </a:solidFill>
                <a:latin typeface="+mn-lt"/>
                <a:ea typeface="+mn-ea"/>
                <a:cs typeface="+mn-cs"/>
                <a:hlinkClick r:id="rId6"/>
              </a:rPr>
              <a:t>ID </a:t>
            </a:r>
            <a:r>
              <a:rPr lang="en-US" sz="1800" dirty="0" smtClean="0">
                <a:solidFill>
                  <a:srgbClr val="F5DC92"/>
                </a:solidFill>
                <a:latin typeface="+mn-lt"/>
                <a:ea typeface="+mn-ea"/>
                <a:cs typeface="+mn-cs"/>
                <a:hlinkClick r:id="rId6"/>
              </a:rPr>
              <a:t>2182660.1</a:t>
            </a:r>
            <a:r>
              <a:rPr lang="en-US" sz="1800" dirty="0" smtClean="0">
                <a:solidFill>
                  <a:srgbClr val="F5DC92"/>
                </a:solidFill>
                <a:latin typeface="+mn-lt"/>
                <a:ea typeface="+mn-ea"/>
                <a:cs typeface="+mn-cs"/>
              </a:rPr>
              <a:t> &amp; </a:t>
            </a:r>
            <a:r>
              <a:rPr lang="en-US" sz="1800" dirty="0" smtClean="0">
                <a:solidFill>
                  <a:srgbClr val="F5DC92"/>
                </a:solidFill>
                <a:latin typeface="+mn-lt"/>
                <a:ea typeface="+mn-ea"/>
                <a:cs typeface="+mn-cs"/>
                <a:hlinkClick r:id="rId7"/>
              </a:rPr>
              <a:t>Doc ID 2118134.1</a:t>
            </a:r>
            <a:endParaRPr lang="en-US" sz="1800" dirty="0" smtClean="0">
              <a:solidFill>
                <a:srgbClr val="F5DC92"/>
              </a:solidFill>
              <a:latin typeface="+mn-lt"/>
              <a:ea typeface="+mn-ea"/>
              <a:cs typeface="+mn-cs"/>
            </a:endParaRPr>
          </a:p>
          <a:p>
            <a:pPr marL="0" indent="0">
              <a:buNone/>
            </a:pPr>
            <a:r>
              <a:rPr lang="en-US" i="1" dirty="0" smtClean="0">
                <a:solidFill>
                  <a:srgbClr val="F5DC92"/>
                </a:solidFill>
                <a:latin typeface="+mn-lt"/>
                <a:ea typeface="+mn-ea"/>
                <a:cs typeface="+mn-cs"/>
              </a:rPr>
              <a:t>6. Are there errors in </a:t>
            </a:r>
            <a:r>
              <a:rPr lang="en-US" i="1" dirty="0" err="1" smtClean="0">
                <a:solidFill>
                  <a:srgbClr val="F5DC92"/>
                </a:solidFill>
                <a:latin typeface="+mn-lt"/>
                <a:ea typeface="+mn-ea"/>
                <a:cs typeface="+mn-cs"/>
              </a:rPr>
              <a:t>PMSinterface</a:t>
            </a:r>
            <a:r>
              <a:rPr lang="en-US" i="1" dirty="0" smtClean="0">
                <a:solidFill>
                  <a:srgbClr val="F5DC92"/>
                </a:solidFill>
                <a:latin typeface="+mn-lt"/>
                <a:ea typeface="+mn-ea"/>
                <a:cs typeface="+mn-cs"/>
              </a:rPr>
              <a:t> Logs?  </a:t>
            </a:r>
            <a:r>
              <a:rPr lang="en-US" sz="1900" dirty="0" smtClean="0">
                <a:solidFill>
                  <a:srgbClr val="F5DC92"/>
                </a:solidFill>
                <a:latin typeface="+mn-lt"/>
                <a:ea typeface="+mn-ea"/>
                <a:cs typeface="+mn-cs"/>
                <a:hlinkClick r:id="rId8"/>
              </a:rPr>
              <a:t>Doc ID 2121562.1</a:t>
            </a:r>
            <a:endParaRPr lang="en-US" sz="1900" dirty="0">
              <a:solidFill>
                <a:srgbClr val="F5DC92"/>
              </a:solidFill>
              <a:latin typeface="+mn-lt"/>
            </a:endParaRPr>
          </a:p>
          <a:p>
            <a:pPr marL="0" indent="0">
              <a:buNone/>
            </a:pPr>
            <a:r>
              <a:rPr lang="en-US" i="1" dirty="0">
                <a:solidFill>
                  <a:srgbClr val="F5DC92"/>
                </a:solidFill>
                <a:latin typeface="+mn-lt"/>
              </a:rPr>
              <a:t>7</a:t>
            </a:r>
            <a:r>
              <a:rPr lang="en-US" i="1" dirty="0" smtClean="0">
                <a:solidFill>
                  <a:srgbClr val="F5DC92"/>
                </a:solidFill>
                <a:latin typeface="+mn-lt"/>
              </a:rPr>
              <a:t>. </a:t>
            </a:r>
            <a:r>
              <a:rPr lang="en-US" i="1" dirty="0">
                <a:solidFill>
                  <a:srgbClr val="F5DC92"/>
                </a:solidFill>
                <a:latin typeface="+mn-lt"/>
              </a:rPr>
              <a:t>Are there </a:t>
            </a:r>
            <a:r>
              <a:rPr lang="en-US" i="1" dirty="0" smtClean="0">
                <a:solidFill>
                  <a:srgbClr val="F5DC92"/>
                </a:solidFill>
                <a:latin typeface="+mn-lt"/>
              </a:rPr>
              <a:t>entries in access </a:t>
            </a:r>
            <a:r>
              <a:rPr lang="en-US" i="1" dirty="0">
                <a:solidFill>
                  <a:srgbClr val="F5DC92"/>
                </a:solidFill>
                <a:latin typeface="+mn-lt"/>
              </a:rPr>
              <a:t>logs</a:t>
            </a:r>
            <a:r>
              <a:rPr lang="en-US" i="1" dirty="0" smtClean="0">
                <a:solidFill>
                  <a:srgbClr val="F5DC92"/>
                </a:solidFill>
                <a:latin typeface="+mn-lt"/>
              </a:rPr>
              <a:t>? </a:t>
            </a:r>
            <a:endParaRPr lang="en-US" i="1" dirty="0">
              <a:solidFill>
                <a:srgbClr val="F5DC92"/>
              </a:solidFill>
              <a:latin typeface="+mn-lt"/>
            </a:endParaRPr>
          </a:p>
          <a:p>
            <a:pPr marL="0" indent="0">
              <a:buNone/>
            </a:pPr>
            <a:r>
              <a:rPr lang="en-US" i="1" dirty="0" smtClean="0">
                <a:solidFill>
                  <a:srgbClr val="F5DC92"/>
                </a:solidFill>
              </a:rPr>
              <a:t> </a:t>
            </a:r>
            <a:endParaRPr lang="en-US" i="1" dirty="0">
              <a:solidFill>
                <a:srgbClr val="F5DC92"/>
              </a:solidFill>
            </a:endParaRPr>
          </a:p>
        </p:txBody>
      </p:sp>
      <p:sp>
        <p:nvSpPr>
          <p:cNvPr id="4" name="Footer Placeholder 3"/>
          <p:cNvSpPr>
            <a:spLocks noGrp="1"/>
          </p:cNvSpPr>
          <p:nvPr>
            <p:ph type="ftr" sz="quarter" idx="3"/>
          </p:nvPr>
        </p:nvSpPr>
        <p:spPr/>
        <p:txBody>
          <a:bodyPr/>
          <a:lstStyle/>
          <a:p>
            <a:r>
              <a:rPr lang="en-US" sz="800" smtClean="0"/>
              <a:t>Copyright © 2019 Oracle and/or its affiliates.</a:t>
            </a:r>
            <a:endParaRPr lang="en-US" sz="800" dirty="0"/>
          </a:p>
        </p:txBody>
      </p:sp>
      <p:sp>
        <p:nvSpPr>
          <p:cNvPr id="7" name="Rectangle 6"/>
          <p:cNvSpPr/>
          <p:nvPr/>
        </p:nvSpPr>
        <p:spPr>
          <a:xfrm>
            <a:off x="1143318" y="923165"/>
            <a:ext cx="9918677" cy="646331"/>
          </a:xfrm>
          <a:prstGeom prst="rect">
            <a:avLst/>
          </a:prstGeom>
        </p:spPr>
        <p:txBody>
          <a:bodyPr wrap="none">
            <a:spAutoFit/>
          </a:bodyPr>
          <a:lstStyle/>
          <a:p>
            <a:pPr algn="ctr"/>
            <a:r>
              <a:rPr lang="en-US" sz="3600" b="1" dirty="0" smtClean="0">
                <a:solidFill>
                  <a:srgbClr val="F8F7F4"/>
                </a:solidFill>
              </a:rPr>
              <a:t>Messages not downloading/integrating – check list</a:t>
            </a:r>
            <a:endParaRPr lang="en-US" sz="3600" dirty="0">
              <a:solidFill>
                <a:srgbClr val="F8F7F4"/>
              </a:solidFill>
            </a:endParaRPr>
          </a:p>
        </p:txBody>
      </p:sp>
    </p:spTree>
    <p:extLst>
      <p:ext uri="{BB962C8B-B14F-4D97-AF65-F5344CB8AC3E}">
        <p14:creationId xmlns:p14="http://schemas.microsoft.com/office/powerpoint/2010/main" val="1352390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4BAC067-DBD4-CD4D-8D76-26BB3DA0537E}"/>
              </a:ext>
            </a:extLst>
          </p:cNvPr>
          <p:cNvSpPr>
            <a:spLocks noGrp="1"/>
          </p:cNvSpPr>
          <p:nvPr>
            <p:ph type="title"/>
          </p:nvPr>
        </p:nvSpPr>
        <p:spPr>
          <a:xfrm>
            <a:off x="73152" y="109729"/>
            <a:ext cx="11181945" cy="630236"/>
          </a:xfrm>
        </p:spPr>
        <p:txBody>
          <a:bodyPr/>
          <a:lstStyle/>
          <a:p>
            <a:r>
              <a:rPr lang="en-US" dirty="0"/>
              <a:t>What’s Ahead</a:t>
            </a:r>
          </a:p>
        </p:txBody>
      </p:sp>
      <p:sp>
        <p:nvSpPr>
          <p:cNvPr id="10" name="Text Placeholder 9">
            <a:extLst>
              <a:ext uri="{FF2B5EF4-FFF2-40B4-BE49-F238E27FC236}">
                <a16:creationId xmlns:a16="http://schemas.microsoft.com/office/drawing/2014/main" id="{6165AA26-63BF-3648-8FAB-E4FAE0074F6F}"/>
              </a:ext>
            </a:extLst>
          </p:cNvPr>
          <p:cNvSpPr>
            <a:spLocks noGrp="1"/>
          </p:cNvSpPr>
          <p:nvPr>
            <p:ph type="body" idx="1"/>
          </p:nvPr>
        </p:nvSpPr>
        <p:spPr>
          <a:xfrm>
            <a:off x="326142" y="831529"/>
            <a:ext cx="5337982" cy="505551"/>
          </a:xfrm>
        </p:spPr>
        <p:txBody>
          <a:bodyPr>
            <a:noAutofit/>
          </a:bodyPr>
          <a:lstStyle/>
          <a:p>
            <a:pPr marL="0" indent="0">
              <a:lnSpc>
                <a:spcPct val="100000"/>
              </a:lnSpc>
              <a:buNone/>
            </a:pPr>
            <a:r>
              <a:rPr lang="en-US" sz="1800" b="1" dirty="0" smtClean="0">
                <a:solidFill>
                  <a:srgbClr val="AE562C"/>
                </a:solidFill>
              </a:rPr>
              <a:t>Basic OXI - Monday or Wednesday </a:t>
            </a:r>
            <a:endParaRPr lang="en-US" sz="1800" b="1" dirty="0">
              <a:solidFill>
                <a:srgbClr val="AE562C"/>
              </a:solidFill>
            </a:endParaRPr>
          </a:p>
        </p:txBody>
      </p:sp>
      <p:sp>
        <p:nvSpPr>
          <p:cNvPr id="2" name="Footer Placeholder 1">
            <a:extLst>
              <a:ext uri="{FF2B5EF4-FFF2-40B4-BE49-F238E27FC236}">
                <a16:creationId xmlns:a16="http://schemas.microsoft.com/office/drawing/2014/main" id="{14C69358-4781-104C-9312-3CED131DBF60}"/>
              </a:ext>
            </a:extLst>
          </p:cNvPr>
          <p:cNvSpPr>
            <a:spLocks noGrp="1"/>
          </p:cNvSpPr>
          <p:nvPr>
            <p:ph type="ftr" sz="quarter" idx="3"/>
          </p:nvPr>
        </p:nvSpPr>
        <p:spPr/>
        <p:txBody>
          <a:bodyPr/>
          <a:lstStyle/>
          <a:p>
            <a:r>
              <a:rPr lang="en-US" sz="700" dirty="0"/>
              <a:t>Copyright © 2019 Oracle and/or its affiliates.</a:t>
            </a:r>
          </a:p>
        </p:txBody>
      </p:sp>
      <p:sp>
        <p:nvSpPr>
          <p:cNvPr id="11" name="Text Placeholder 10">
            <a:extLst>
              <a:ext uri="{FF2B5EF4-FFF2-40B4-BE49-F238E27FC236}">
                <a16:creationId xmlns:a16="http://schemas.microsoft.com/office/drawing/2014/main" id="{6C7ABBA4-5895-514F-8691-4FF42DAB91EA}"/>
              </a:ext>
            </a:extLst>
          </p:cNvPr>
          <p:cNvSpPr>
            <a:spLocks noGrp="1"/>
          </p:cNvSpPr>
          <p:nvPr>
            <p:ph type="body" sz="quarter" idx="4294967295"/>
          </p:nvPr>
        </p:nvSpPr>
        <p:spPr>
          <a:xfrm>
            <a:off x="320308" y="1479396"/>
            <a:ext cx="1247775" cy="4425696"/>
          </a:xfrm>
        </p:spPr>
        <p:txBody>
          <a:bodyPr>
            <a:noAutofit/>
          </a:bodyPr>
          <a:lstStyle/>
          <a:p>
            <a:pPr lvl="0">
              <a:lnSpc>
                <a:spcPct val="100000"/>
              </a:lnSpc>
              <a:spcBef>
                <a:spcPts val="0"/>
              </a:spcBef>
            </a:pPr>
            <a:r>
              <a:rPr lang="en-US" sz="1400" dirty="0" smtClean="0"/>
              <a:t>10:00-12:00</a:t>
            </a:r>
            <a:endParaRPr lang="en-US" sz="1400" dirty="0"/>
          </a:p>
          <a:p>
            <a:pPr lvl="0">
              <a:lnSpc>
                <a:spcPct val="100000"/>
              </a:lnSpc>
              <a:spcBef>
                <a:spcPts val="0"/>
              </a:spcBef>
            </a:pPr>
            <a:endParaRPr lang="en-US" sz="1400" dirty="0"/>
          </a:p>
          <a:p>
            <a:pPr lvl="0">
              <a:lnSpc>
                <a:spcPct val="100000"/>
              </a:lnSpc>
              <a:spcBef>
                <a:spcPts val="0"/>
              </a:spcBef>
            </a:pPr>
            <a:endParaRPr lang="en-US" sz="1400" dirty="0" smtClean="0"/>
          </a:p>
          <a:p>
            <a:pPr lvl="0">
              <a:lnSpc>
                <a:spcPct val="100000"/>
              </a:lnSpc>
              <a:spcBef>
                <a:spcPts val="0"/>
              </a:spcBef>
            </a:pPr>
            <a:endParaRPr lang="en-US" sz="1400" dirty="0" smtClean="0"/>
          </a:p>
          <a:p>
            <a:pPr lvl="0">
              <a:lnSpc>
                <a:spcPct val="100000"/>
              </a:lnSpc>
              <a:spcBef>
                <a:spcPts val="0"/>
              </a:spcBef>
            </a:pPr>
            <a:endParaRPr lang="en-US" sz="1400" dirty="0" smtClean="0"/>
          </a:p>
          <a:p>
            <a:pPr lvl="0">
              <a:lnSpc>
                <a:spcPct val="100000"/>
              </a:lnSpc>
              <a:spcBef>
                <a:spcPts val="0"/>
              </a:spcBef>
            </a:pPr>
            <a:endParaRPr lang="en-US" sz="1400" dirty="0"/>
          </a:p>
          <a:p>
            <a:pPr lvl="0">
              <a:lnSpc>
                <a:spcPct val="100000"/>
              </a:lnSpc>
              <a:spcBef>
                <a:spcPts val="0"/>
              </a:spcBef>
            </a:pPr>
            <a:endParaRPr lang="en-US" sz="1400" dirty="0" smtClean="0"/>
          </a:p>
          <a:p>
            <a:pPr lvl="0">
              <a:lnSpc>
                <a:spcPct val="100000"/>
              </a:lnSpc>
              <a:spcBef>
                <a:spcPts val="0"/>
              </a:spcBef>
            </a:pPr>
            <a:endParaRPr lang="en-US" sz="1400" dirty="0"/>
          </a:p>
          <a:p>
            <a:pPr lvl="0">
              <a:lnSpc>
                <a:spcPct val="100000"/>
              </a:lnSpc>
              <a:spcBef>
                <a:spcPts val="0"/>
              </a:spcBef>
            </a:pPr>
            <a:endParaRPr lang="en-US" sz="1400" dirty="0"/>
          </a:p>
          <a:p>
            <a:pPr lvl="0">
              <a:lnSpc>
                <a:spcPct val="100000"/>
              </a:lnSpc>
              <a:spcBef>
                <a:spcPts val="0"/>
              </a:spcBef>
            </a:pPr>
            <a:r>
              <a:rPr lang="en-US" sz="1400" dirty="0" smtClean="0"/>
              <a:t>12:00-1:00</a:t>
            </a:r>
          </a:p>
          <a:p>
            <a:pPr lvl="0">
              <a:lnSpc>
                <a:spcPct val="100000"/>
              </a:lnSpc>
              <a:spcBef>
                <a:spcPts val="0"/>
              </a:spcBef>
            </a:pPr>
            <a:r>
              <a:rPr lang="en-US" sz="1400" dirty="0" smtClean="0"/>
              <a:t> </a:t>
            </a:r>
          </a:p>
          <a:p>
            <a:pPr lvl="0">
              <a:lnSpc>
                <a:spcPct val="100000"/>
              </a:lnSpc>
              <a:spcBef>
                <a:spcPts val="0"/>
              </a:spcBef>
            </a:pPr>
            <a:endParaRPr lang="en-US" sz="1400" dirty="0"/>
          </a:p>
          <a:p>
            <a:pPr lvl="0">
              <a:lnSpc>
                <a:spcPct val="100000"/>
              </a:lnSpc>
              <a:spcBef>
                <a:spcPts val="0"/>
              </a:spcBef>
            </a:pPr>
            <a:r>
              <a:rPr lang="en-US" sz="1400" dirty="0" smtClean="0"/>
              <a:t> 1:00-2:00</a:t>
            </a:r>
          </a:p>
          <a:p>
            <a:pPr lvl="0">
              <a:lnSpc>
                <a:spcPct val="100000"/>
              </a:lnSpc>
              <a:spcBef>
                <a:spcPts val="0"/>
              </a:spcBef>
            </a:pPr>
            <a:endParaRPr lang="en-US" sz="1400" dirty="0" smtClean="0"/>
          </a:p>
          <a:p>
            <a:pPr lvl="0">
              <a:lnSpc>
                <a:spcPct val="100000"/>
              </a:lnSpc>
              <a:spcBef>
                <a:spcPts val="0"/>
              </a:spcBef>
            </a:pPr>
            <a:endParaRPr lang="en-US" sz="1400" dirty="0" smtClean="0"/>
          </a:p>
          <a:p>
            <a:pPr lvl="0">
              <a:lnSpc>
                <a:spcPct val="100000"/>
              </a:lnSpc>
              <a:spcBef>
                <a:spcPts val="0"/>
              </a:spcBef>
            </a:pPr>
            <a:r>
              <a:rPr lang="en-US" sz="1400" dirty="0" smtClean="0"/>
              <a:t>3:00 – 6:00</a:t>
            </a:r>
            <a:endParaRPr lang="en-US" sz="1400" dirty="0"/>
          </a:p>
        </p:txBody>
      </p:sp>
      <p:sp>
        <p:nvSpPr>
          <p:cNvPr id="12" name="Text Placeholder 11">
            <a:extLst>
              <a:ext uri="{FF2B5EF4-FFF2-40B4-BE49-F238E27FC236}">
                <a16:creationId xmlns:a16="http://schemas.microsoft.com/office/drawing/2014/main" id="{0D922031-A2CF-D144-AF56-0EE3A87F7E5D}"/>
              </a:ext>
            </a:extLst>
          </p:cNvPr>
          <p:cNvSpPr>
            <a:spLocks noGrp="1"/>
          </p:cNvSpPr>
          <p:nvPr>
            <p:ph type="body" sz="quarter" idx="4294967295"/>
          </p:nvPr>
        </p:nvSpPr>
        <p:spPr>
          <a:xfrm>
            <a:off x="1557734" y="1426464"/>
            <a:ext cx="4404153" cy="3941064"/>
          </a:xfrm>
        </p:spPr>
        <p:txBody>
          <a:bodyPr>
            <a:noAutofit/>
          </a:bodyPr>
          <a:lstStyle/>
          <a:p>
            <a:pPr>
              <a:lnSpc>
                <a:spcPct val="100000"/>
              </a:lnSpc>
              <a:spcAft>
                <a:spcPts val="0"/>
              </a:spcAft>
            </a:pPr>
            <a:r>
              <a:rPr lang="en-US" sz="1400" dirty="0" smtClean="0"/>
              <a:t>WHAT IS OXI</a:t>
            </a:r>
          </a:p>
          <a:p>
            <a:pPr marL="285750" indent="-285750">
              <a:lnSpc>
                <a:spcPct val="100000"/>
              </a:lnSpc>
              <a:spcBef>
                <a:spcPts val="0"/>
              </a:spcBef>
              <a:spcAft>
                <a:spcPts val="0"/>
              </a:spcAft>
              <a:buFont typeface="Arial" panose="020B0604020202020204" pitchFamily="34" charset="0"/>
              <a:buChar char="•"/>
            </a:pPr>
            <a:r>
              <a:rPr lang="en-US" sz="1400" dirty="0" smtClean="0"/>
              <a:t>Reading XML Files</a:t>
            </a:r>
          </a:p>
          <a:p>
            <a:pPr marL="285750" indent="-285750">
              <a:lnSpc>
                <a:spcPct val="100000"/>
              </a:lnSpc>
              <a:spcBef>
                <a:spcPts val="0"/>
              </a:spcBef>
              <a:spcAft>
                <a:spcPts val="0"/>
              </a:spcAft>
              <a:buFont typeface="Arial" panose="020B0604020202020204" pitchFamily="34" charset="0"/>
              <a:buChar char="•"/>
            </a:pPr>
            <a:r>
              <a:rPr lang="en-US" sz="1400" dirty="0" smtClean="0"/>
              <a:t>Finding OXI Logs</a:t>
            </a:r>
          </a:p>
          <a:p>
            <a:pPr marL="285750" indent="-285750">
              <a:lnSpc>
                <a:spcPct val="100000"/>
              </a:lnSpc>
              <a:spcBef>
                <a:spcPts val="0"/>
              </a:spcBef>
              <a:spcAft>
                <a:spcPts val="0"/>
              </a:spcAft>
              <a:buFont typeface="Arial" panose="020B0604020202020204" pitchFamily="34" charset="0"/>
              <a:buChar char="•"/>
            </a:pPr>
            <a:r>
              <a:rPr lang="en-US" sz="1400" dirty="0" smtClean="0"/>
              <a:t>Finding Errors in OPERA &amp; OXI processor logs</a:t>
            </a:r>
          </a:p>
          <a:p>
            <a:pPr marL="285750" indent="-285750">
              <a:lnSpc>
                <a:spcPct val="100000"/>
              </a:lnSpc>
              <a:spcBef>
                <a:spcPts val="0"/>
              </a:spcBef>
              <a:spcAft>
                <a:spcPts val="0"/>
              </a:spcAft>
              <a:buFont typeface="Arial" panose="020B0604020202020204" pitchFamily="34" charset="0"/>
              <a:buChar char="•"/>
            </a:pPr>
            <a:r>
              <a:rPr lang="en-US" sz="1400" dirty="0" smtClean="0"/>
              <a:t>Performing resyncs and their differences</a:t>
            </a:r>
          </a:p>
          <a:p>
            <a:pPr marL="285750" indent="-285750">
              <a:lnSpc>
                <a:spcPct val="100000"/>
              </a:lnSpc>
              <a:spcBef>
                <a:spcPts val="0"/>
              </a:spcBef>
              <a:spcAft>
                <a:spcPts val="0"/>
              </a:spcAft>
              <a:buFont typeface="Arial" panose="020B0604020202020204" pitchFamily="34" charset="0"/>
              <a:buChar char="•"/>
            </a:pPr>
            <a:r>
              <a:rPr lang="en-US" sz="1400" dirty="0" smtClean="0"/>
              <a:t>Checking conversion codes ad interface defaults</a:t>
            </a:r>
          </a:p>
          <a:p>
            <a:pPr marL="285750" indent="-285750">
              <a:lnSpc>
                <a:spcPct val="100000"/>
              </a:lnSpc>
              <a:spcBef>
                <a:spcPts val="0"/>
              </a:spcBef>
              <a:spcAft>
                <a:spcPts val="0"/>
              </a:spcAft>
              <a:buFont typeface="Arial" panose="020B0604020202020204" pitchFamily="34" charset="0"/>
              <a:buChar char="•"/>
            </a:pPr>
            <a:r>
              <a:rPr lang="en-US" sz="1400" dirty="0" smtClean="0"/>
              <a:t>Checking SSL Certificates </a:t>
            </a:r>
          </a:p>
          <a:p>
            <a:pPr marL="285750" indent="-285750">
              <a:lnSpc>
                <a:spcPct val="100000"/>
              </a:lnSpc>
              <a:spcBef>
                <a:spcPts val="0"/>
              </a:spcBef>
              <a:spcAft>
                <a:spcPts val="0"/>
              </a:spcAft>
              <a:buFont typeface="Arial" panose="020B0604020202020204" pitchFamily="34" charset="0"/>
              <a:buChar char="•"/>
            </a:pPr>
            <a:r>
              <a:rPr lang="en-US" sz="1400" dirty="0" smtClean="0"/>
              <a:t>OWS: ASMX pages and restarting services via batch files</a:t>
            </a:r>
          </a:p>
          <a:p>
            <a:pPr>
              <a:lnSpc>
                <a:spcPct val="100000"/>
              </a:lnSpc>
              <a:spcAft>
                <a:spcPts val="0"/>
              </a:spcAft>
            </a:pPr>
            <a:r>
              <a:rPr lang="en-US" sz="1400" dirty="0" smtClean="0"/>
              <a:t>WHOLE  GROUP TROUBLESHOOTING OF SRS WITH PMS AGENTS</a:t>
            </a:r>
          </a:p>
          <a:p>
            <a:pPr>
              <a:lnSpc>
                <a:spcPct val="100000"/>
              </a:lnSpc>
              <a:spcAft>
                <a:spcPts val="0"/>
              </a:spcAft>
            </a:pPr>
            <a:r>
              <a:rPr lang="en-US" sz="1400" dirty="0" smtClean="0"/>
              <a:t>LUNCH</a:t>
            </a:r>
          </a:p>
          <a:p>
            <a:pPr marL="285750" indent="-285750">
              <a:lnSpc>
                <a:spcPct val="100000"/>
              </a:lnSpc>
              <a:spcAft>
                <a:spcPts val="0"/>
              </a:spcAft>
              <a:buFont typeface="Arial" panose="020B0604020202020204" pitchFamily="34" charset="0"/>
              <a:buChar char="•"/>
            </a:pPr>
            <a:endParaRPr lang="en-US" sz="1400" dirty="0"/>
          </a:p>
          <a:p>
            <a:pPr>
              <a:lnSpc>
                <a:spcPct val="100000"/>
              </a:lnSpc>
              <a:spcAft>
                <a:spcPts val="0"/>
              </a:spcAft>
            </a:pPr>
            <a:r>
              <a:rPr lang="en-US" sz="1400" dirty="0" smtClean="0"/>
              <a:t>1 ON 1 TROUBLESHOOTING OF SRS ON THE FLOOR WITH PMS AGENTS</a:t>
            </a:r>
            <a:endParaRPr lang="en-US" sz="1400" dirty="0"/>
          </a:p>
        </p:txBody>
      </p:sp>
      <p:sp>
        <p:nvSpPr>
          <p:cNvPr id="13" name="Text Placeholder 12">
            <a:extLst>
              <a:ext uri="{FF2B5EF4-FFF2-40B4-BE49-F238E27FC236}">
                <a16:creationId xmlns:a16="http://schemas.microsoft.com/office/drawing/2014/main" id="{C01FFA71-8764-3F4E-A4DB-090EE4002098}"/>
              </a:ext>
            </a:extLst>
          </p:cNvPr>
          <p:cNvSpPr>
            <a:spLocks noGrp="1"/>
          </p:cNvSpPr>
          <p:nvPr>
            <p:ph type="body" sz="quarter" idx="4294967295"/>
          </p:nvPr>
        </p:nvSpPr>
        <p:spPr>
          <a:xfrm>
            <a:off x="6265736" y="729618"/>
            <a:ext cx="5029200" cy="549275"/>
          </a:xfrm>
        </p:spPr>
        <p:txBody>
          <a:bodyPr>
            <a:noAutofit/>
          </a:bodyPr>
          <a:lstStyle/>
          <a:p>
            <a:pPr>
              <a:lnSpc>
                <a:spcPct val="100000"/>
              </a:lnSpc>
              <a:spcBef>
                <a:spcPts val="0"/>
              </a:spcBef>
            </a:pPr>
            <a:r>
              <a:rPr lang="en-US" sz="1900" b="1" dirty="0" smtClean="0">
                <a:solidFill>
                  <a:srgbClr val="AE562C"/>
                </a:solidFill>
              </a:rPr>
              <a:t>Advanced OXI - Tuesday or Thursday</a:t>
            </a:r>
            <a:endParaRPr lang="en-US" sz="1900" b="1" dirty="0">
              <a:solidFill>
                <a:srgbClr val="AE562C"/>
              </a:solidFill>
            </a:endParaRPr>
          </a:p>
        </p:txBody>
      </p:sp>
      <p:sp>
        <p:nvSpPr>
          <p:cNvPr id="15" name="Text Placeholder 14">
            <a:extLst>
              <a:ext uri="{FF2B5EF4-FFF2-40B4-BE49-F238E27FC236}">
                <a16:creationId xmlns:a16="http://schemas.microsoft.com/office/drawing/2014/main" id="{47CD116C-3C37-7044-85FE-F6CD3FAA5CD6}"/>
              </a:ext>
            </a:extLst>
          </p:cNvPr>
          <p:cNvSpPr>
            <a:spLocks noGrp="1"/>
          </p:cNvSpPr>
          <p:nvPr>
            <p:ph type="body" sz="quarter" idx="4294967295"/>
          </p:nvPr>
        </p:nvSpPr>
        <p:spPr>
          <a:xfrm>
            <a:off x="7388352" y="1479394"/>
            <a:ext cx="3979736" cy="3494992"/>
          </a:xfrm>
        </p:spPr>
        <p:txBody>
          <a:bodyPr>
            <a:normAutofit fontScale="92500" lnSpcReduction="10000"/>
          </a:bodyPr>
          <a:lstStyle/>
          <a:p>
            <a:pPr>
              <a:lnSpc>
                <a:spcPct val="100000"/>
              </a:lnSpc>
              <a:spcBef>
                <a:spcPts val="0"/>
              </a:spcBef>
              <a:spcAft>
                <a:spcPts val="0"/>
              </a:spcAft>
            </a:pPr>
            <a:r>
              <a:rPr lang="en-US" sz="1400" dirty="0" smtClean="0"/>
              <a:t>OXI FOR CENTRAL SYSTEMS</a:t>
            </a:r>
          </a:p>
          <a:p>
            <a:pPr marL="285750" indent="-285750">
              <a:lnSpc>
                <a:spcPct val="100000"/>
              </a:lnSpc>
              <a:spcBef>
                <a:spcPts val="0"/>
              </a:spcBef>
              <a:spcAft>
                <a:spcPts val="0"/>
              </a:spcAft>
              <a:buFont typeface="Arial" panose="020B0604020202020204" pitchFamily="34" charset="0"/>
              <a:buChar char="•"/>
            </a:pPr>
            <a:r>
              <a:rPr lang="en-US" sz="1400" dirty="0" smtClean="0"/>
              <a:t>Tools for testing credentials posting through SOAP UI, mfhttp, and Firefox add on</a:t>
            </a:r>
          </a:p>
          <a:p>
            <a:pPr marL="285750" indent="-285750">
              <a:lnSpc>
                <a:spcPct val="100000"/>
              </a:lnSpc>
              <a:spcBef>
                <a:spcPts val="0"/>
              </a:spcBef>
              <a:spcAft>
                <a:spcPts val="0"/>
              </a:spcAft>
              <a:buFont typeface="Arial" panose="020B0604020202020204" pitchFamily="34" charset="0"/>
              <a:buChar char="•"/>
            </a:pPr>
            <a:r>
              <a:rPr lang="en-US" sz="1400" dirty="0" smtClean="0"/>
              <a:t>Learn GSIM/SOAP UI for OWS</a:t>
            </a:r>
          </a:p>
          <a:p>
            <a:pPr marL="285750" indent="-285750">
              <a:lnSpc>
                <a:spcPct val="100000"/>
              </a:lnSpc>
              <a:spcBef>
                <a:spcPts val="0"/>
              </a:spcBef>
              <a:spcAft>
                <a:spcPts val="0"/>
              </a:spcAft>
              <a:buFont typeface="Arial" panose="020B0604020202020204" pitchFamily="34" charset="0"/>
              <a:buChar char="•"/>
            </a:pPr>
            <a:r>
              <a:rPr lang="en-US" sz="1400" dirty="0" smtClean="0"/>
              <a:t>Using GTEST for GDS</a:t>
            </a:r>
          </a:p>
          <a:p>
            <a:pPr marL="285750" indent="-285750">
              <a:lnSpc>
                <a:spcPct val="100000"/>
              </a:lnSpc>
              <a:spcBef>
                <a:spcPts val="0"/>
              </a:spcBef>
              <a:spcAft>
                <a:spcPts val="0"/>
              </a:spcAft>
              <a:buFont typeface="Arial" panose="020B0604020202020204" pitchFamily="34" charset="0"/>
              <a:buChar char="•"/>
            </a:pPr>
            <a:endParaRPr lang="en-US" sz="1400" dirty="0"/>
          </a:p>
          <a:p>
            <a:pPr>
              <a:lnSpc>
                <a:spcPct val="100000"/>
              </a:lnSpc>
              <a:spcBef>
                <a:spcPts val="0"/>
              </a:spcBef>
              <a:spcAft>
                <a:spcPts val="0"/>
              </a:spcAft>
            </a:pPr>
            <a:endParaRPr lang="en-US" sz="1400" dirty="0" smtClean="0"/>
          </a:p>
          <a:p>
            <a:pPr>
              <a:lnSpc>
                <a:spcPct val="100000"/>
              </a:lnSpc>
              <a:spcBef>
                <a:spcPts val="0"/>
              </a:spcBef>
              <a:spcAft>
                <a:spcPts val="0"/>
              </a:spcAft>
            </a:pPr>
            <a:endParaRPr lang="en-US" sz="1400" dirty="0" smtClean="0"/>
          </a:p>
          <a:p>
            <a:pPr>
              <a:lnSpc>
                <a:spcPct val="100000"/>
              </a:lnSpc>
              <a:spcBef>
                <a:spcPts val="0"/>
              </a:spcBef>
              <a:spcAft>
                <a:spcPts val="0"/>
              </a:spcAft>
            </a:pPr>
            <a:endParaRPr lang="en-US" sz="1400" dirty="0"/>
          </a:p>
          <a:p>
            <a:pPr>
              <a:lnSpc>
                <a:spcPct val="100000"/>
              </a:lnSpc>
              <a:spcBef>
                <a:spcPts val="0"/>
              </a:spcBef>
              <a:spcAft>
                <a:spcPts val="0"/>
              </a:spcAft>
            </a:pPr>
            <a:r>
              <a:rPr lang="en-US" sz="1400" dirty="0" smtClean="0"/>
              <a:t>WHOLE GROUP TROUBLESHOOTING OF SRS WITH OXI AGENTS</a:t>
            </a:r>
          </a:p>
          <a:p>
            <a:pPr marL="285750" indent="-285750">
              <a:lnSpc>
                <a:spcPct val="100000"/>
              </a:lnSpc>
              <a:spcBef>
                <a:spcPts val="0"/>
              </a:spcBef>
              <a:spcAft>
                <a:spcPts val="0"/>
              </a:spcAft>
              <a:buFont typeface="Arial" panose="020B0604020202020204" pitchFamily="34" charset="0"/>
              <a:buChar char="•"/>
            </a:pPr>
            <a:endParaRPr lang="en-US" sz="1400" dirty="0"/>
          </a:p>
          <a:p>
            <a:pPr>
              <a:lnSpc>
                <a:spcPct val="100000"/>
              </a:lnSpc>
              <a:spcBef>
                <a:spcPts val="0"/>
              </a:spcBef>
              <a:spcAft>
                <a:spcPts val="0"/>
              </a:spcAft>
            </a:pPr>
            <a:r>
              <a:rPr lang="en-US" sz="1400" dirty="0" smtClean="0"/>
              <a:t>LUNCH</a:t>
            </a:r>
          </a:p>
          <a:p>
            <a:pPr>
              <a:lnSpc>
                <a:spcPct val="100000"/>
              </a:lnSpc>
              <a:spcBef>
                <a:spcPts val="0"/>
              </a:spcBef>
              <a:spcAft>
                <a:spcPts val="0"/>
              </a:spcAft>
            </a:pPr>
            <a:endParaRPr lang="en-US" sz="1400" dirty="0"/>
          </a:p>
          <a:p>
            <a:pPr>
              <a:lnSpc>
                <a:spcPct val="100000"/>
              </a:lnSpc>
              <a:spcBef>
                <a:spcPts val="0"/>
              </a:spcBef>
              <a:spcAft>
                <a:spcPts val="0"/>
              </a:spcAft>
            </a:pPr>
            <a:endParaRPr lang="en-US" sz="1400" dirty="0" smtClean="0"/>
          </a:p>
          <a:p>
            <a:pPr>
              <a:lnSpc>
                <a:spcPct val="100000"/>
              </a:lnSpc>
              <a:spcBef>
                <a:spcPts val="0"/>
              </a:spcBef>
              <a:spcAft>
                <a:spcPts val="0"/>
              </a:spcAft>
            </a:pPr>
            <a:endParaRPr lang="en-US" sz="1400" dirty="0"/>
          </a:p>
          <a:p>
            <a:pPr>
              <a:lnSpc>
                <a:spcPct val="100000"/>
              </a:lnSpc>
              <a:spcBef>
                <a:spcPts val="0"/>
              </a:spcBef>
              <a:spcAft>
                <a:spcPts val="0"/>
              </a:spcAft>
            </a:pPr>
            <a:r>
              <a:rPr lang="en-US" sz="1400" dirty="0" smtClean="0"/>
              <a:t>1 ON 1 TROUBLESHOOTING OF SRS ON THE WITH OXI AGENTS</a:t>
            </a:r>
          </a:p>
        </p:txBody>
      </p:sp>
      <p:sp>
        <p:nvSpPr>
          <p:cNvPr id="16" name="Text Placeholder 10">
            <a:extLst>
              <a:ext uri="{FF2B5EF4-FFF2-40B4-BE49-F238E27FC236}">
                <a16:creationId xmlns:a16="http://schemas.microsoft.com/office/drawing/2014/main" id="{6C7ABBA4-5895-514F-8691-4FF42DAB91EA}"/>
              </a:ext>
            </a:extLst>
          </p:cNvPr>
          <p:cNvSpPr txBox="1">
            <a:spLocks/>
          </p:cNvSpPr>
          <p:nvPr/>
        </p:nvSpPr>
        <p:spPr>
          <a:xfrm>
            <a:off x="6265736" y="1479394"/>
            <a:ext cx="1247775" cy="46415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bg1"/>
                </a:solidFill>
                <a:latin typeface="Oracle Sans Light" panose="020B0403020204020204" pitchFamily="34" charset="0"/>
                <a:ea typeface="+mn-ea"/>
                <a:cs typeface="Oracle Sans Light" panose="020B04030202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bg1"/>
                </a:solidFill>
                <a:latin typeface="Oracle Sans Light" panose="020B0403020204020204" pitchFamily="34" charset="0"/>
                <a:ea typeface="+mn-ea"/>
                <a:cs typeface="Oracle Sans Light" panose="020B04030202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Oracle Sans Light" panose="020B0403020204020204" pitchFamily="34" charset="0"/>
                <a:ea typeface="+mn-ea"/>
                <a:cs typeface="Oracle Sans Light" panose="020B04030202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Oracle Sans Light" panose="020B0403020204020204" pitchFamily="34" charset="0"/>
                <a:ea typeface="+mn-ea"/>
                <a:cs typeface="Oracle Sans Light" panose="020B04030202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Oracle Sans Light" panose="020B0403020204020204" pitchFamily="34" charset="0"/>
                <a:ea typeface="+mn-ea"/>
                <a:cs typeface="Oracle Sans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400" dirty="0" smtClean="0"/>
              <a:t>10:00-12:00</a:t>
            </a:r>
          </a:p>
          <a:p>
            <a:pPr>
              <a:lnSpc>
                <a:spcPct val="100000"/>
              </a:lnSpc>
              <a:spcBef>
                <a:spcPts val="0"/>
              </a:spcBef>
            </a:pPr>
            <a:endParaRPr lang="en-US" sz="1400" dirty="0" smtClean="0"/>
          </a:p>
          <a:p>
            <a:pPr>
              <a:lnSpc>
                <a:spcPct val="100000"/>
              </a:lnSpc>
              <a:spcBef>
                <a:spcPts val="0"/>
              </a:spcBef>
            </a:pPr>
            <a:endParaRPr lang="en-US" sz="1400" dirty="0" smtClean="0"/>
          </a:p>
          <a:p>
            <a:pPr>
              <a:lnSpc>
                <a:spcPct val="100000"/>
              </a:lnSpc>
              <a:spcBef>
                <a:spcPts val="0"/>
              </a:spcBef>
            </a:pPr>
            <a:endParaRPr lang="en-US" sz="1400" dirty="0" smtClean="0"/>
          </a:p>
          <a:p>
            <a:pPr>
              <a:lnSpc>
                <a:spcPct val="100000"/>
              </a:lnSpc>
              <a:spcBef>
                <a:spcPts val="0"/>
              </a:spcBef>
            </a:pPr>
            <a:endParaRPr lang="en-US" sz="1400" dirty="0" smtClean="0"/>
          </a:p>
          <a:p>
            <a:pPr>
              <a:lnSpc>
                <a:spcPct val="100000"/>
              </a:lnSpc>
              <a:spcBef>
                <a:spcPts val="0"/>
              </a:spcBef>
            </a:pPr>
            <a:endParaRPr lang="en-US" sz="1400" dirty="0" smtClean="0"/>
          </a:p>
          <a:p>
            <a:pPr>
              <a:lnSpc>
                <a:spcPct val="100000"/>
              </a:lnSpc>
              <a:spcBef>
                <a:spcPts val="0"/>
              </a:spcBef>
            </a:pPr>
            <a:endParaRPr lang="en-US" sz="1400" dirty="0" smtClean="0"/>
          </a:p>
          <a:p>
            <a:pPr>
              <a:lnSpc>
                <a:spcPct val="100000"/>
              </a:lnSpc>
              <a:spcBef>
                <a:spcPts val="0"/>
              </a:spcBef>
            </a:pPr>
            <a:r>
              <a:rPr lang="en-US" sz="1400" dirty="0" smtClean="0"/>
              <a:t>12:00-1:00</a:t>
            </a:r>
          </a:p>
          <a:p>
            <a:pPr>
              <a:lnSpc>
                <a:spcPct val="100000"/>
              </a:lnSpc>
              <a:spcBef>
                <a:spcPts val="0"/>
              </a:spcBef>
            </a:pPr>
            <a:r>
              <a:rPr lang="en-US" sz="1400" dirty="0" smtClean="0"/>
              <a:t> </a:t>
            </a:r>
          </a:p>
          <a:p>
            <a:pPr>
              <a:lnSpc>
                <a:spcPct val="100000"/>
              </a:lnSpc>
              <a:spcBef>
                <a:spcPts val="0"/>
              </a:spcBef>
            </a:pPr>
            <a:endParaRPr lang="en-US" sz="1400" dirty="0" smtClean="0"/>
          </a:p>
          <a:p>
            <a:pPr>
              <a:lnSpc>
                <a:spcPct val="100000"/>
              </a:lnSpc>
              <a:spcBef>
                <a:spcPts val="0"/>
              </a:spcBef>
            </a:pPr>
            <a:r>
              <a:rPr lang="en-US" sz="1400" dirty="0" smtClean="0"/>
              <a:t> 1:00-2:00</a:t>
            </a:r>
          </a:p>
          <a:p>
            <a:pPr>
              <a:lnSpc>
                <a:spcPct val="100000"/>
              </a:lnSpc>
              <a:spcBef>
                <a:spcPts val="0"/>
              </a:spcBef>
            </a:pPr>
            <a:endParaRPr lang="en-US" sz="1400" dirty="0" smtClean="0"/>
          </a:p>
          <a:p>
            <a:pPr>
              <a:lnSpc>
                <a:spcPct val="100000"/>
              </a:lnSpc>
              <a:spcBef>
                <a:spcPts val="0"/>
              </a:spcBef>
            </a:pPr>
            <a:endParaRPr lang="en-US" sz="1400" dirty="0" smtClean="0"/>
          </a:p>
          <a:p>
            <a:pPr>
              <a:lnSpc>
                <a:spcPct val="100000"/>
              </a:lnSpc>
              <a:spcBef>
                <a:spcPts val="0"/>
              </a:spcBef>
            </a:pPr>
            <a:r>
              <a:rPr lang="en-US" sz="1400" dirty="0" smtClean="0"/>
              <a:t>3:00 – 6:00</a:t>
            </a:r>
            <a:endParaRPr lang="en-US" sz="1400" dirty="0"/>
          </a:p>
        </p:txBody>
      </p:sp>
    </p:spTree>
    <p:extLst>
      <p:ext uri="{BB962C8B-B14F-4D97-AF65-F5344CB8AC3E}">
        <p14:creationId xmlns:p14="http://schemas.microsoft.com/office/powerpoint/2010/main" val="237748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69" y="308741"/>
            <a:ext cx="4868670" cy="289636"/>
          </a:xfrm>
        </p:spPr>
        <p:txBody>
          <a:bodyPr>
            <a:noAutofit/>
          </a:bodyPr>
          <a:lstStyle/>
          <a:p>
            <a:r>
              <a:rPr lang="en-US" sz="2000" b="1" dirty="0" smtClean="0">
                <a:latin typeface="+mn-lt"/>
              </a:rPr>
              <a:t>Basic Checks- Reservations not Integrating</a:t>
            </a:r>
            <a:endParaRPr lang="en-US" sz="2000" b="1" dirty="0">
              <a:latin typeface="+mn-lt"/>
            </a:endParaRPr>
          </a:p>
        </p:txBody>
      </p:sp>
      <p:sp>
        <p:nvSpPr>
          <p:cNvPr id="3" name="Text Placeholder 2"/>
          <p:cNvSpPr>
            <a:spLocks noGrp="1"/>
          </p:cNvSpPr>
          <p:nvPr>
            <p:ph type="body" idx="1"/>
          </p:nvPr>
        </p:nvSpPr>
        <p:spPr>
          <a:xfrm>
            <a:off x="263769" y="598377"/>
            <a:ext cx="5503985" cy="1063369"/>
          </a:xfrm>
        </p:spPr>
        <p:txBody>
          <a:bodyPr>
            <a:noAutofit/>
          </a:bodyPr>
          <a:lstStyle/>
          <a:p>
            <a:pPr>
              <a:spcAft>
                <a:spcPts val="0"/>
              </a:spcAft>
            </a:pPr>
            <a:r>
              <a:rPr lang="en-US" sz="1600" dirty="0">
                <a:solidFill>
                  <a:srgbClr val="F5DC92"/>
                </a:solidFill>
                <a:latin typeface="+mn-lt"/>
              </a:rPr>
              <a:t>Confirm able to load servlet</a:t>
            </a:r>
          </a:p>
          <a:p>
            <a:pPr>
              <a:spcAft>
                <a:spcPts val="0"/>
              </a:spcAft>
            </a:pPr>
            <a:r>
              <a:rPr lang="en-US" sz="1600" dirty="0">
                <a:solidFill>
                  <a:srgbClr val="F5DC92"/>
                </a:solidFill>
                <a:latin typeface="+mn-lt"/>
              </a:rPr>
              <a:t>Most 11g 5.5 + sites use below </a:t>
            </a:r>
            <a:r>
              <a:rPr lang="en-US" sz="1600" dirty="0">
                <a:solidFill>
                  <a:srgbClr val="F5DC92"/>
                </a:solidFill>
              </a:rPr>
              <a:t>for servlet</a:t>
            </a:r>
          </a:p>
          <a:p>
            <a:pPr marL="0" indent="0">
              <a:buNone/>
            </a:pPr>
            <a:endParaRPr lang="en-US" sz="1600" i="1" dirty="0">
              <a:solidFill>
                <a:srgbClr val="F5DC92"/>
              </a:solidFill>
              <a:latin typeface="+mn-lt"/>
            </a:endParaRPr>
          </a:p>
        </p:txBody>
      </p:sp>
      <p:sp>
        <p:nvSpPr>
          <p:cNvPr id="4" name="Footer Placeholder 3"/>
          <p:cNvSpPr>
            <a:spLocks noGrp="1"/>
          </p:cNvSpPr>
          <p:nvPr>
            <p:ph type="ftr" sz="quarter" idx="3"/>
          </p:nvPr>
        </p:nvSpPr>
        <p:spPr/>
        <p:txBody>
          <a:bodyPr/>
          <a:lstStyle/>
          <a:p>
            <a:r>
              <a:rPr lang="en-US" sz="800" dirty="0" smtClean="0"/>
              <a:t>Copyright © 2019 Oracle and/or its affiliates.</a:t>
            </a:r>
            <a:endParaRPr lang="en-US" sz="800" dirty="0"/>
          </a:p>
        </p:txBody>
      </p:sp>
      <p:pic>
        <p:nvPicPr>
          <p:cNvPr id="9" name="Picture 8"/>
          <p:cNvPicPr/>
          <p:nvPr/>
        </p:nvPicPr>
        <p:blipFill>
          <a:blip r:embed="rId2"/>
          <a:stretch>
            <a:fillRect/>
          </a:stretch>
        </p:blipFill>
        <p:spPr>
          <a:xfrm>
            <a:off x="263769" y="1895299"/>
            <a:ext cx="6866862" cy="3974123"/>
          </a:xfrm>
          <a:prstGeom prst="rect">
            <a:avLst/>
          </a:prstGeom>
        </p:spPr>
      </p:pic>
      <p:pic>
        <p:nvPicPr>
          <p:cNvPr id="10" name="Picture 9"/>
          <p:cNvPicPr/>
          <p:nvPr/>
        </p:nvPicPr>
        <p:blipFill>
          <a:blip r:embed="rId3"/>
          <a:stretch>
            <a:fillRect/>
          </a:stretch>
        </p:blipFill>
        <p:spPr>
          <a:xfrm>
            <a:off x="7240098" y="1138970"/>
            <a:ext cx="4795653" cy="5168321"/>
          </a:xfrm>
          <a:prstGeom prst="rect">
            <a:avLst/>
          </a:prstGeom>
        </p:spPr>
      </p:pic>
      <p:sp>
        <p:nvSpPr>
          <p:cNvPr id="5" name="Rectangle 4"/>
          <p:cNvSpPr/>
          <p:nvPr/>
        </p:nvSpPr>
        <p:spPr>
          <a:xfrm>
            <a:off x="210347" y="1506603"/>
            <a:ext cx="6051593" cy="388696"/>
          </a:xfrm>
          <a:prstGeom prst="rect">
            <a:avLst/>
          </a:prstGeom>
        </p:spPr>
        <p:txBody>
          <a:bodyPr wrap="none">
            <a:spAutoFit/>
          </a:bodyPr>
          <a:lstStyle/>
          <a:p>
            <a:pPr>
              <a:lnSpc>
                <a:spcPct val="107000"/>
              </a:lnSpc>
              <a:spcAft>
                <a:spcPts val="800"/>
              </a:spcAft>
            </a:pPr>
            <a:r>
              <a:rPr lang="en-US" u="sng" dirty="0">
                <a:solidFill>
                  <a:srgbClr val="0563C1"/>
                </a:solidFill>
                <a:latin typeface="Calibri" panose="020F0502020204030204" pitchFamily="34" charset="0"/>
                <a:ea typeface="Malgun Gothic" panose="020B0503020000020004" pitchFamily="34" charset="-127"/>
                <a:cs typeface="Times New Roman" panose="02020603050405020304" pitchFamily="18" charset="0"/>
                <a:hlinkClick r:id="rId4"/>
              </a:rPr>
              <a:t>https://localhost/Operajserv/OXIServlets/PMSInterface?info=y</a:t>
            </a:r>
            <a:endParaRPr lang="en-US" sz="14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11" name="Rectangle 10"/>
          <p:cNvSpPr/>
          <p:nvPr/>
        </p:nvSpPr>
        <p:spPr>
          <a:xfrm>
            <a:off x="210347" y="5869422"/>
            <a:ext cx="5109540" cy="388696"/>
          </a:xfrm>
          <a:prstGeom prst="rect">
            <a:avLst/>
          </a:prstGeom>
        </p:spPr>
        <p:txBody>
          <a:bodyPr wrap="none">
            <a:spAutoFit/>
          </a:bodyPr>
          <a:lstStyle/>
          <a:p>
            <a:pPr>
              <a:lnSpc>
                <a:spcPct val="107000"/>
              </a:lnSpc>
              <a:spcAft>
                <a:spcPts val="800"/>
              </a:spcAft>
            </a:pPr>
            <a:r>
              <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Check SSL cert (highlight above) that it is not expired</a:t>
            </a:r>
            <a:endParaRPr lang="en-US" sz="1400" dirty="0">
              <a:solidFill>
                <a:srgbClr val="F5DC92"/>
              </a:solidFill>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525647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3" name="Rectangle 2"/>
          <p:cNvSpPr/>
          <p:nvPr/>
        </p:nvSpPr>
        <p:spPr>
          <a:xfrm>
            <a:off x="162786" y="844577"/>
            <a:ext cx="8296976" cy="1200329"/>
          </a:xfrm>
          <a:prstGeom prst="rect">
            <a:avLst/>
          </a:prstGeom>
        </p:spPr>
        <p:txBody>
          <a:bodyPr wrap="square">
            <a:spAutoFit/>
          </a:bodyPr>
          <a:lstStyle/>
          <a:p>
            <a:r>
              <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Sites that are using reverse proxy (generally older versions of </a:t>
            </a:r>
            <a:r>
              <a:rPr lang="en-US"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rPr>
              <a:t>OPERA/10g</a:t>
            </a:r>
            <a:r>
              <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  the below 3 </a:t>
            </a:r>
            <a:r>
              <a:rPr lang="en-US"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rPr>
              <a:t>URLs </a:t>
            </a:r>
            <a:r>
              <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need to be checked.  The first two will bring up servlet. The last will bring IIS page. All 3 need to load. See </a:t>
            </a:r>
            <a:r>
              <a:rPr lang="en-US"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hlinkClick r:id="rId2"/>
              </a:rPr>
              <a:t>Doc 2335347.1 </a:t>
            </a:r>
            <a:endParaRPr lang="en-US"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endParaRPr>
          </a:p>
          <a:p>
            <a:endPar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endParaRPr>
          </a:p>
        </p:txBody>
      </p:sp>
      <p:pic>
        <p:nvPicPr>
          <p:cNvPr id="5" name="Picture 4"/>
          <p:cNvPicPr/>
          <p:nvPr/>
        </p:nvPicPr>
        <p:blipFill>
          <a:blip r:embed="rId3"/>
          <a:stretch>
            <a:fillRect/>
          </a:stretch>
        </p:blipFill>
        <p:spPr>
          <a:xfrm>
            <a:off x="345663" y="2233873"/>
            <a:ext cx="7407145" cy="3964722"/>
          </a:xfrm>
          <a:prstGeom prst="rect">
            <a:avLst/>
          </a:prstGeom>
        </p:spPr>
      </p:pic>
      <p:sp>
        <p:nvSpPr>
          <p:cNvPr id="6" name="TextBox 5"/>
          <p:cNvSpPr txBox="1"/>
          <p:nvPr/>
        </p:nvSpPr>
        <p:spPr>
          <a:xfrm>
            <a:off x="74049" y="1664487"/>
            <a:ext cx="8736624" cy="1138773"/>
          </a:xfrm>
          <a:prstGeom prst="rect">
            <a:avLst/>
          </a:prstGeom>
          <a:noFill/>
        </p:spPr>
        <p:txBody>
          <a:bodyPr wrap="square" rtlCol="0">
            <a:spAutoFit/>
          </a:bodyPr>
          <a:lstStyle/>
          <a:p>
            <a:r>
              <a:rPr lang="en-US" sz="1600" i="1" dirty="0">
                <a:solidFill>
                  <a:srgbClr val="F5DC92"/>
                </a:solidFill>
              </a:rPr>
              <a:t>*please note you will need to check IIS logs for access attempts, instead of standard </a:t>
            </a:r>
            <a:r>
              <a:rPr lang="en-US" sz="1600" i="1" dirty="0" smtClean="0">
                <a:solidFill>
                  <a:srgbClr val="F5DC92"/>
                </a:solidFill>
              </a:rPr>
              <a:t>OHS/Apache logs for access </a:t>
            </a:r>
            <a:r>
              <a:rPr lang="en-US" sz="1600" i="1" dirty="0">
                <a:solidFill>
                  <a:srgbClr val="F5DC92"/>
                </a:solidFill>
              </a:rPr>
              <a:t>attempts</a:t>
            </a:r>
          </a:p>
          <a:p>
            <a:endParaRPr lang="en-US" dirty="0">
              <a:solidFill>
                <a:srgbClr val="F5DC92"/>
              </a:solidFill>
            </a:endParaRPr>
          </a:p>
          <a:p>
            <a:endParaRPr lang="en-US" dirty="0">
              <a:solidFill>
                <a:srgbClr val="F5DC92"/>
              </a:solidFill>
            </a:endParaRPr>
          </a:p>
        </p:txBody>
      </p:sp>
      <p:sp>
        <p:nvSpPr>
          <p:cNvPr id="7" name="TextBox 6"/>
          <p:cNvSpPr txBox="1"/>
          <p:nvPr/>
        </p:nvSpPr>
        <p:spPr>
          <a:xfrm>
            <a:off x="7916417" y="2044906"/>
            <a:ext cx="4202414" cy="2831544"/>
          </a:xfrm>
          <a:prstGeom prst="rect">
            <a:avLst/>
          </a:prstGeom>
          <a:noFill/>
        </p:spPr>
        <p:txBody>
          <a:bodyPr wrap="square" rtlCol="0">
            <a:spAutoFit/>
          </a:bodyPr>
          <a:lstStyle/>
          <a:p>
            <a:r>
              <a:rPr lang="en-US" u="sng" dirty="0">
                <a:solidFill>
                  <a:srgbClr val="F5DC92"/>
                </a:solidFill>
                <a:hlinkClick r:id="rId4"/>
              </a:rPr>
              <a:t>http://</a:t>
            </a:r>
            <a:r>
              <a:rPr lang="en-US" u="sng" dirty="0" smtClean="0">
                <a:solidFill>
                  <a:srgbClr val="F5DC92"/>
                </a:solidFill>
                <a:hlinkClick r:id="rId4"/>
              </a:rPr>
              <a:t>localhost:8081/Operajserv/OXIServlets/PMSInterface?info=y</a:t>
            </a:r>
            <a:endParaRPr lang="en-US" u="sng" dirty="0" smtClean="0">
              <a:solidFill>
                <a:srgbClr val="F5DC92"/>
              </a:solidFill>
            </a:endParaRPr>
          </a:p>
          <a:p>
            <a:endParaRPr lang="en-US" dirty="0">
              <a:solidFill>
                <a:srgbClr val="F5DC92"/>
              </a:solidFill>
            </a:endParaRPr>
          </a:p>
          <a:p>
            <a:r>
              <a:rPr lang="en-US" dirty="0">
                <a:solidFill>
                  <a:srgbClr val="F5DC92"/>
                </a:solidFill>
                <a:hlinkClick r:id="rId5"/>
              </a:rPr>
              <a:t>https://</a:t>
            </a:r>
            <a:r>
              <a:rPr lang="en-US" dirty="0" smtClean="0">
                <a:solidFill>
                  <a:srgbClr val="F5DC92"/>
                </a:solidFill>
                <a:hlinkClick r:id="rId5"/>
              </a:rPr>
              <a:t>172.31.44.213/Operajserv/OXIServlets/PMSInterface?info=y</a:t>
            </a:r>
            <a:r>
              <a:rPr lang="en-US" dirty="0" smtClean="0">
                <a:solidFill>
                  <a:srgbClr val="F5DC92"/>
                </a:solidFill>
              </a:rPr>
              <a:t> </a:t>
            </a:r>
            <a:endParaRPr lang="en-US" dirty="0">
              <a:solidFill>
                <a:srgbClr val="F5DC92"/>
              </a:solidFill>
            </a:endParaRPr>
          </a:p>
          <a:p>
            <a:r>
              <a:rPr lang="en-US" dirty="0">
                <a:solidFill>
                  <a:srgbClr val="F5DC92"/>
                </a:solidFill>
              </a:rPr>
              <a:t> </a:t>
            </a:r>
          </a:p>
          <a:p>
            <a:r>
              <a:rPr lang="en-US" dirty="0">
                <a:solidFill>
                  <a:srgbClr val="F5DC92"/>
                </a:solidFill>
              </a:rPr>
              <a:t>https:// </a:t>
            </a:r>
            <a:r>
              <a:rPr lang="en-US" dirty="0" smtClean="0">
                <a:solidFill>
                  <a:srgbClr val="F5DC92"/>
                </a:solidFill>
              </a:rPr>
              <a:t>172.31.44.213 </a:t>
            </a:r>
            <a:r>
              <a:rPr lang="en-US" dirty="0">
                <a:solidFill>
                  <a:srgbClr val="F5DC92"/>
                </a:solidFill>
              </a:rPr>
              <a:t>(server IP</a:t>
            </a:r>
            <a:r>
              <a:rPr lang="en-US" dirty="0" smtClean="0">
                <a:solidFill>
                  <a:srgbClr val="F5DC92"/>
                </a:solidFill>
              </a:rPr>
              <a:t>)  </a:t>
            </a:r>
          </a:p>
          <a:p>
            <a:endParaRPr lang="en-US" dirty="0" smtClean="0">
              <a:solidFill>
                <a:srgbClr val="F5DC92"/>
              </a:solidFill>
            </a:endParaRPr>
          </a:p>
          <a:p>
            <a:r>
              <a:rPr lang="en-US" sz="1600" dirty="0" smtClean="0">
                <a:solidFill>
                  <a:srgbClr val="F5DC92"/>
                </a:solidFill>
              </a:rPr>
              <a:t>To find IP in command prompt type ‘ipconfig’</a:t>
            </a:r>
            <a:endParaRPr lang="en-US" sz="1600" dirty="0">
              <a:solidFill>
                <a:srgbClr val="F5DC92"/>
              </a:solidFill>
            </a:endParaRPr>
          </a:p>
          <a:p>
            <a:endParaRPr lang="en-US" dirty="0"/>
          </a:p>
        </p:txBody>
      </p:sp>
      <p:pic>
        <p:nvPicPr>
          <p:cNvPr id="4" name="Picture 3"/>
          <p:cNvPicPr>
            <a:picLocks noChangeAspect="1"/>
          </p:cNvPicPr>
          <p:nvPr/>
        </p:nvPicPr>
        <p:blipFill>
          <a:blip r:embed="rId6"/>
          <a:stretch>
            <a:fillRect/>
          </a:stretch>
        </p:blipFill>
        <p:spPr>
          <a:xfrm>
            <a:off x="8024422" y="4618449"/>
            <a:ext cx="3766756" cy="1580146"/>
          </a:xfrm>
          <a:prstGeom prst="rect">
            <a:avLst/>
          </a:prstGeom>
        </p:spPr>
      </p:pic>
      <p:sp>
        <p:nvSpPr>
          <p:cNvPr id="9" name="Rectangle 8"/>
          <p:cNvSpPr/>
          <p:nvPr/>
        </p:nvSpPr>
        <p:spPr>
          <a:xfrm>
            <a:off x="3008680" y="342342"/>
            <a:ext cx="6271973" cy="523220"/>
          </a:xfrm>
          <a:prstGeom prst="rect">
            <a:avLst/>
          </a:prstGeom>
        </p:spPr>
        <p:txBody>
          <a:bodyPr wrap="none">
            <a:spAutoFit/>
          </a:bodyPr>
          <a:lstStyle/>
          <a:p>
            <a:r>
              <a:rPr lang="en-US" sz="2800" b="1" dirty="0" smtClean="0">
                <a:solidFill>
                  <a:srgbClr val="F8F7F4"/>
                </a:solidFill>
              </a:rPr>
              <a:t>IIS Reverse Proxy – Checking OXI Servlets</a:t>
            </a:r>
            <a:endParaRPr lang="en-US" sz="2800" dirty="0"/>
          </a:p>
        </p:txBody>
      </p:sp>
    </p:spTree>
    <p:extLst>
      <p:ext uri="{BB962C8B-B14F-4D97-AF65-F5344CB8AC3E}">
        <p14:creationId xmlns:p14="http://schemas.microsoft.com/office/powerpoint/2010/main" val="515324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5" name="Rectangle 4"/>
          <p:cNvSpPr/>
          <p:nvPr/>
        </p:nvSpPr>
        <p:spPr>
          <a:xfrm>
            <a:off x="221095" y="626696"/>
            <a:ext cx="5300509" cy="584775"/>
          </a:xfrm>
          <a:prstGeom prst="rect">
            <a:avLst/>
          </a:prstGeom>
        </p:spPr>
        <p:txBody>
          <a:bodyPr wrap="square">
            <a:spAutoFit/>
          </a:bodyPr>
          <a:lstStyle/>
          <a:p>
            <a:r>
              <a:rPr lang="en-US" sz="1600" dirty="0">
                <a:solidFill>
                  <a:srgbClr val="F5DC92"/>
                </a:solidFill>
              </a:rPr>
              <a:t> </a:t>
            </a:r>
          </a:p>
          <a:p>
            <a:r>
              <a:rPr lang="en-US" sz="1600" dirty="0">
                <a:solidFill>
                  <a:srgbClr val="F5DC92"/>
                </a:solidFill>
              </a:rPr>
              <a:t>In IIS (short cut &gt; run &gt; </a:t>
            </a:r>
            <a:r>
              <a:rPr lang="en-US" sz="1600" dirty="0" err="1">
                <a:solidFill>
                  <a:srgbClr val="F5DC92"/>
                </a:solidFill>
              </a:rPr>
              <a:t>inetmgr</a:t>
            </a:r>
            <a:r>
              <a:rPr lang="en-US" sz="1600" dirty="0">
                <a:solidFill>
                  <a:srgbClr val="F5DC92"/>
                </a:solidFill>
              </a:rPr>
              <a:t>)</a:t>
            </a:r>
          </a:p>
        </p:txBody>
      </p:sp>
      <p:pic>
        <p:nvPicPr>
          <p:cNvPr id="11" name="Picture 10"/>
          <p:cNvPicPr/>
          <p:nvPr/>
        </p:nvPicPr>
        <p:blipFill>
          <a:blip r:embed="rId2"/>
          <a:stretch>
            <a:fillRect/>
          </a:stretch>
        </p:blipFill>
        <p:spPr>
          <a:xfrm>
            <a:off x="276118" y="1211471"/>
            <a:ext cx="5755405" cy="3288452"/>
          </a:xfrm>
          <a:prstGeom prst="rect">
            <a:avLst/>
          </a:prstGeom>
        </p:spPr>
      </p:pic>
      <p:sp>
        <p:nvSpPr>
          <p:cNvPr id="6" name="Rectangle 5"/>
          <p:cNvSpPr/>
          <p:nvPr/>
        </p:nvSpPr>
        <p:spPr>
          <a:xfrm>
            <a:off x="193431" y="4578542"/>
            <a:ext cx="6096000" cy="619272"/>
          </a:xfrm>
          <a:prstGeom prst="rect">
            <a:avLst/>
          </a:prstGeom>
        </p:spPr>
        <p:txBody>
          <a:bodyPr>
            <a:spAutoFit/>
          </a:bodyPr>
          <a:lstStyle/>
          <a:p>
            <a:pPr>
              <a:lnSpc>
                <a:spcPct val="107000"/>
              </a:lnSpc>
              <a:spcAft>
                <a:spcPts val="800"/>
              </a:spcAft>
            </a:pPr>
            <a:r>
              <a:rPr lang="en-US" sz="1600"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Clicking on logging will give you file path &amp; you can navigate to </a:t>
            </a:r>
            <a:r>
              <a:rPr lang="en-US" sz="1600"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rPr>
              <a:t>the location </a:t>
            </a:r>
            <a:r>
              <a:rPr lang="en-US" sz="1600"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and review recent logs.  Same concept as access logs</a:t>
            </a:r>
            <a:endParaRPr lang="en-US" sz="1600" dirty="0">
              <a:solidFill>
                <a:srgbClr val="F5DC92"/>
              </a:solidFill>
              <a:effectLst/>
              <a:latin typeface="Calibri" panose="020F0502020204030204" pitchFamily="34" charset="0"/>
              <a:ea typeface="Malgun Gothic" panose="020B0503020000020004" pitchFamily="34" charset="-127"/>
              <a:cs typeface="Times New Roman" panose="02020603050405020304" pitchFamily="18" charset="0"/>
            </a:endParaRPr>
          </a:p>
        </p:txBody>
      </p:sp>
      <p:pic>
        <p:nvPicPr>
          <p:cNvPr id="12" name="Picture 11"/>
          <p:cNvPicPr/>
          <p:nvPr/>
        </p:nvPicPr>
        <p:blipFill>
          <a:blip r:embed="rId3"/>
          <a:stretch>
            <a:fillRect/>
          </a:stretch>
        </p:blipFill>
        <p:spPr>
          <a:xfrm>
            <a:off x="6204438" y="1211471"/>
            <a:ext cx="5612423" cy="3264320"/>
          </a:xfrm>
          <a:prstGeom prst="rect">
            <a:avLst/>
          </a:prstGeom>
        </p:spPr>
      </p:pic>
      <p:pic>
        <p:nvPicPr>
          <p:cNvPr id="13" name="Picture 12"/>
          <p:cNvPicPr/>
          <p:nvPr/>
        </p:nvPicPr>
        <p:blipFill>
          <a:blip r:embed="rId4"/>
          <a:stretch>
            <a:fillRect/>
          </a:stretch>
        </p:blipFill>
        <p:spPr>
          <a:xfrm>
            <a:off x="6204438" y="4656326"/>
            <a:ext cx="5653454" cy="1082975"/>
          </a:xfrm>
          <a:prstGeom prst="rect">
            <a:avLst/>
          </a:prstGeom>
        </p:spPr>
      </p:pic>
      <p:sp>
        <p:nvSpPr>
          <p:cNvPr id="7" name="Rectangle 6"/>
          <p:cNvSpPr/>
          <p:nvPr/>
        </p:nvSpPr>
        <p:spPr>
          <a:xfrm>
            <a:off x="5773123" y="5907621"/>
            <a:ext cx="6391173" cy="344069"/>
          </a:xfrm>
          <a:prstGeom prst="rect">
            <a:avLst/>
          </a:prstGeom>
        </p:spPr>
        <p:txBody>
          <a:bodyPr wrap="none">
            <a:spAutoFit/>
          </a:bodyPr>
          <a:lstStyle/>
          <a:p>
            <a:pPr algn="ctr">
              <a:lnSpc>
                <a:spcPct val="107000"/>
              </a:lnSpc>
              <a:spcAft>
                <a:spcPts val="800"/>
              </a:spcAft>
            </a:pPr>
            <a:r>
              <a:rPr lang="en-US" sz="1600"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*Checking IIS logs </a:t>
            </a:r>
            <a:r>
              <a:rPr lang="en-US" sz="1600"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rPr>
              <a:t>are used to check both reverse </a:t>
            </a:r>
            <a:r>
              <a:rPr lang="en-US" sz="1600"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proxy </a:t>
            </a:r>
            <a:r>
              <a:rPr lang="en-US" sz="1600"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rPr>
              <a:t>and OWS attempts.</a:t>
            </a:r>
            <a:endParaRPr lang="en-US" sz="1200" dirty="0">
              <a:solidFill>
                <a:srgbClr val="F5DC92"/>
              </a:solidFill>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10" name="Rectangle 9"/>
          <p:cNvSpPr/>
          <p:nvPr/>
        </p:nvSpPr>
        <p:spPr>
          <a:xfrm>
            <a:off x="3008680" y="342342"/>
            <a:ext cx="5581400" cy="523220"/>
          </a:xfrm>
          <a:prstGeom prst="rect">
            <a:avLst/>
          </a:prstGeom>
        </p:spPr>
        <p:txBody>
          <a:bodyPr wrap="none">
            <a:spAutoFit/>
          </a:bodyPr>
          <a:lstStyle/>
          <a:p>
            <a:r>
              <a:rPr lang="en-US" sz="2800" b="1" dirty="0" smtClean="0">
                <a:solidFill>
                  <a:srgbClr val="F8F7F4"/>
                </a:solidFill>
              </a:rPr>
              <a:t>IIS Reverse Proxy – Checking IIS Logs</a:t>
            </a:r>
            <a:endParaRPr lang="en-US" sz="2800" dirty="0"/>
          </a:p>
        </p:txBody>
      </p:sp>
    </p:spTree>
    <p:extLst>
      <p:ext uri="{BB962C8B-B14F-4D97-AF65-F5344CB8AC3E}">
        <p14:creationId xmlns:p14="http://schemas.microsoft.com/office/powerpoint/2010/main" val="973702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3" name="Rectangle 2"/>
          <p:cNvSpPr/>
          <p:nvPr/>
        </p:nvSpPr>
        <p:spPr>
          <a:xfrm>
            <a:off x="106762" y="447491"/>
            <a:ext cx="12000246" cy="421654"/>
          </a:xfrm>
          <a:prstGeom prst="rect">
            <a:avLst/>
          </a:prstGeom>
        </p:spPr>
        <p:txBody>
          <a:bodyPr wrap="square">
            <a:spAutoFit/>
          </a:bodyPr>
          <a:lstStyle/>
          <a:p>
            <a:pPr algn="ctr">
              <a:lnSpc>
                <a:spcPct val="107000"/>
              </a:lnSpc>
              <a:spcAft>
                <a:spcPts val="800"/>
              </a:spcAft>
            </a:pPr>
            <a:r>
              <a:rPr lang="en-US" sz="2000" b="1" dirty="0">
                <a:solidFill>
                  <a:schemeClr val="bg1"/>
                </a:solidFill>
                <a:ea typeface="Malgun Gothic" panose="020B0503020000020004" pitchFamily="34" charset="-127"/>
                <a:cs typeface="Times New Roman" panose="02020603050405020304" pitchFamily="18" charset="0"/>
              </a:rPr>
              <a:t>Checking Access </a:t>
            </a:r>
            <a:r>
              <a:rPr lang="en-US" sz="2000" b="1" dirty="0" smtClean="0">
                <a:solidFill>
                  <a:schemeClr val="bg1"/>
                </a:solidFill>
                <a:ea typeface="Malgun Gothic" panose="020B0503020000020004" pitchFamily="34" charset="-127"/>
                <a:cs typeface="Times New Roman" panose="02020603050405020304" pitchFamily="18" charset="0"/>
              </a:rPr>
              <a:t>Logs</a:t>
            </a:r>
            <a:endParaRPr lang="en-US" sz="1600" dirty="0">
              <a:solidFill>
                <a:schemeClr val="bg1"/>
              </a:solidFill>
              <a:effectLst/>
              <a:ea typeface="Malgun Gothic" panose="020B0503020000020004" pitchFamily="34" charset="-127"/>
              <a:cs typeface="Times New Roman" panose="02020603050405020304" pitchFamily="18" charset="0"/>
            </a:endParaRPr>
          </a:p>
        </p:txBody>
      </p:sp>
      <p:sp>
        <p:nvSpPr>
          <p:cNvPr id="5" name="Rectangle 4"/>
          <p:cNvSpPr/>
          <p:nvPr/>
        </p:nvSpPr>
        <p:spPr>
          <a:xfrm>
            <a:off x="448408" y="1277201"/>
            <a:ext cx="5300509" cy="1077218"/>
          </a:xfrm>
          <a:prstGeom prst="rect">
            <a:avLst/>
          </a:prstGeom>
        </p:spPr>
        <p:txBody>
          <a:bodyPr wrap="square">
            <a:spAutoFit/>
          </a:bodyPr>
          <a:lstStyle/>
          <a:p>
            <a:r>
              <a:rPr lang="en-US" sz="1600" dirty="0" smtClean="0">
                <a:solidFill>
                  <a:srgbClr val="F5DC92"/>
                </a:solidFill>
                <a:ea typeface="Malgun Gothic" panose="020B0503020000020004" pitchFamily="34" charset="-127"/>
                <a:cs typeface="Times New Roman" panose="02020603050405020304" pitchFamily="18" charset="0"/>
              </a:rPr>
              <a:t>Access logs can be found in following location for 11g sites.</a:t>
            </a:r>
          </a:p>
          <a:p>
            <a:pPr marR="0" lvl="0"/>
            <a:r>
              <a:rPr lang="en-US" sz="1600" dirty="0" smtClean="0">
                <a:solidFill>
                  <a:srgbClr val="F5DC92"/>
                </a:solidFill>
                <a:ea typeface="Malgun Gothic" panose="020B0503020000020004" pitchFamily="34" charset="-127"/>
                <a:cs typeface="Times New Roman" panose="02020603050405020304" pitchFamily="18" charset="0"/>
              </a:rPr>
              <a:t>D:\ORA\operainstance\diagnostics\logs\OHS\ohs1</a:t>
            </a:r>
          </a:p>
          <a:p>
            <a:r>
              <a:rPr lang="en-US" sz="1600" dirty="0" smtClean="0">
                <a:solidFill>
                  <a:srgbClr val="F5DC92"/>
                </a:solidFill>
                <a:ea typeface="Malgun Gothic" panose="020B0503020000020004" pitchFamily="34" charset="-127"/>
                <a:cs typeface="Times New Roman" panose="02020603050405020304" pitchFamily="18" charset="0"/>
              </a:rPr>
              <a:t>You should see post attempts from vendor w/ 200 at the end. </a:t>
            </a:r>
          </a:p>
          <a:p>
            <a:r>
              <a:rPr lang="en-US" sz="1600" dirty="0" smtClean="0">
                <a:solidFill>
                  <a:srgbClr val="F5DC92"/>
                </a:solidFill>
                <a:ea typeface="Malgun Gothic" panose="020B0503020000020004" pitchFamily="34" charset="-127"/>
                <a:cs typeface="Times New Roman" panose="02020603050405020304" pitchFamily="18" charset="0"/>
              </a:rPr>
              <a:t>Any other number is an error on our end such as 500/404</a:t>
            </a:r>
            <a:endParaRPr lang="en-US" sz="1600" dirty="0">
              <a:solidFill>
                <a:srgbClr val="F5DC92"/>
              </a:solidFill>
              <a:effectLst/>
              <a:ea typeface="Malgun Gothic" panose="020B0503020000020004" pitchFamily="34" charset="-127"/>
              <a:cs typeface="Times New Roman" panose="02020603050405020304" pitchFamily="18" charset="0"/>
            </a:endParaRPr>
          </a:p>
        </p:txBody>
      </p:sp>
      <p:sp>
        <p:nvSpPr>
          <p:cNvPr id="8" name="Rectangle 7"/>
          <p:cNvSpPr/>
          <p:nvPr/>
        </p:nvSpPr>
        <p:spPr>
          <a:xfrm>
            <a:off x="7666616" y="1439829"/>
            <a:ext cx="3649653" cy="355803"/>
          </a:xfrm>
          <a:prstGeom prst="rect">
            <a:avLst/>
          </a:prstGeom>
        </p:spPr>
        <p:txBody>
          <a:bodyPr wrap="none">
            <a:spAutoFit/>
          </a:bodyPr>
          <a:lstStyle/>
          <a:p>
            <a:pPr marL="457200" marR="0">
              <a:lnSpc>
                <a:spcPct val="107000"/>
              </a:lnSpc>
              <a:spcBef>
                <a:spcPts val="0"/>
              </a:spcBef>
              <a:spcAft>
                <a:spcPts val="0"/>
              </a:spcAft>
            </a:pPr>
            <a:r>
              <a:rPr lang="en-US" sz="1600"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Older versions of opera &amp; 10g sites. </a:t>
            </a:r>
          </a:p>
        </p:txBody>
      </p:sp>
      <p:sp>
        <p:nvSpPr>
          <p:cNvPr id="9" name="Rectangle 8"/>
          <p:cNvSpPr/>
          <p:nvPr/>
        </p:nvSpPr>
        <p:spPr>
          <a:xfrm>
            <a:off x="7666616" y="1637909"/>
            <a:ext cx="3874394" cy="355803"/>
          </a:xfrm>
          <a:prstGeom prst="rect">
            <a:avLst/>
          </a:prstGeom>
        </p:spPr>
        <p:txBody>
          <a:bodyPr wrap="none">
            <a:spAutoFit/>
          </a:bodyPr>
          <a:lstStyle/>
          <a:p>
            <a:pPr marL="457200" marR="0">
              <a:lnSpc>
                <a:spcPct val="107000"/>
              </a:lnSpc>
              <a:spcBef>
                <a:spcPts val="0"/>
              </a:spcBef>
              <a:spcAft>
                <a:spcPts val="0"/>
              </a:spcAft>
            </a:pPr>
            <a:r>
              <a:rPr lang="en-US" sz="1600"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Logs can be found in following location</a:t>
            </a:r>
          </a:p>
        </p:txBody>
      </p:sp>
      <p:sp>
        <p:nvSpPr>
          <p:cNvPr id="10" name="Rectangle 9"/>
          <p:cNvSpPr/>
          <p:nvPr/>
        </p:nvSpPr>
        <p:spPr>
          <a:xfrm>
            <a:off x="7666616" y="1864064"/>
            <a:ext cx="4092787" cy="355803"/>
          </a:xfrm>
          <a:prstGeom prst="rect">
            <a:avLst/>
          </a:prstGeom>
        </p:spPr>
        <p:txBody>
          <a:bodyPr wrap="none">
            <a:spAutoFit/>
          </a:bodyPr>
          <a:lstStyle/>
          <a:p>
            <a:pPr marL="457200" marR="0">
              <a:lnSpc>
                <a:spcPct val="107000"/>
              </a:lnSpc>
              <a:spcBef>
                <a:spcPts val="0"/>
              </a:spcBef>
              <a:spcAft>
                <a:spcPts val="0"/>
              </a:spcAft>
            </a:pPr>
            <a:r>
              <a:rPr lang="en-US" sz="1600"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D:\oracle\10gappr2\Apache\Apache\logs</a:t>
            </a:r>
          </a:p>
        </p:txBody>
      </p:sp>
      <p:pic>
        <p:nvPicPr>
          <p:cNvPr id="6" name="Picture 5"/>
          <p:cNvPicPr>
            <a:picLocks noChangeAspect="1"/>
          </p:cNvPicPr>
          <p:nvPr/>
        </p:nvPicPr>
        <p:blipFill>
          <a:blip r:embed="rId2"/>
          <a:stretch>
            <a:fillRect/>
          </a:stretch>
        </p:blipFill>
        <p:spPr>
          <a:xfrm>
            <a:off x="2926510" y="2366316"/>
            <a:ext cx="6786499" cy="4124466"/>
          </a:xfrm>
          <a:prstGeom prst="rect">
            <a:avLst/>
          </a:prstGeom>
        </p:spPr>
      </p:pic>
    </p:spTree>
    <p:extLst>
      <p:ext uri="{BB962C8B-B14F-4D97-AF65-F5344CB8AC3E}">
        <p14:creationId xmlns:p14="http://schemas.microsoft.com/office/powerpoint/2010/main" val="42149564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3" name="Rectangle 2"/>
          <p:cNvSpPr/>
          <p:nvPr/>
        </p:nvSpPr>
        <p:spPr>
          <a:xfrm>
            <a:off x="5132439" y="306814"/>
            <a:ext cx="1785104" cy="421654"/>
          </a:xfrm>
          <a:prstGeom prst="rect">
            <a:avLst/>
          </a:prstGeom>
        </p:spPr>
        <p:txBody>
          <a:bodyPr wrap="none">
            <a:spAutoFit/>
          </a:bodyPr>
          <a:lstStyle/>
          <a:p>
            <a:pPr algn="ctr">
              <a:lnSpc>
                <a:spcPct val="107000"/>
              </a:lnSpc>
              <a:spcAft>
                <a:spcPts val="800"/>
              </a:spcAft>
            </a:pPr>
            <a:r>
              <a:rPr lang="en-US" sz="2000" b="1" dirty="0" smtClean="0">
                <a:solidFill>
                  <a:schemeClr val="bg1"/>
                </a:solidFill>
                <a:latin typeface="Calibri" panose="020F0502020204030204" pitchFamily="34" charset="0"/>
                <a:ea typeface="Malgun Gothic" panose="020B0503020000020004" pitchFamily="34" charset="-127"/>
                <a:cs typeface="Times New Roman" panose="02020603050405020304" pitchFamily="18" charset="0"/>
              </a:rPr>
              <a:t>OXI Tablespace</a:t>
            </a:r>
            <a:endParaRPr lang="en-US" sz="2000" dirty="0">
              <a:solidFill>
                <a:schemeClr val="bg1"/>
              </a:solidFill>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5" name="TextBox 4"/>
          <p:cNvSpPr txBox="1"/>
          <p:nvPr/>
        </p:nvSpPr>
        <p:spPr>
          <a:xfrm>
            <a:off x="386862" y="728468"/>
            <a:ext cx="11623430" cy="1107996"/>
          </a:xfrm>
          <a:prstGeom prst="rect">
            <a:avLst/>
          </a:prstGeom>
          <a:noFill/>
        </p:spPr>
        <p:txBody>
          <a:bodyPr wrap="square" rtlCol="0">
            <a:spAutoFit/>
          </a:bodyPr>
          <a:lstStyle/>
          <a:p>
            <a:r>
              <a:rPr lang="en-US" sz="1600" i="1" dirty="0">
                <a:solidFill>
                  <a:srgbClr val="F5DC92"/>
                </a:solidFill>
              </a:rPr>
              <a:t>Sometimes a site will generate a lot of messages and the tablespace will fill up causing reservations not to integrate. </a:t>
            </a:r>
            <a:r>
              <a:rPr lang="en-US" sz="1600" i="1" dirty="0" smtClean="0">
                <a:solidFill>
                  <a:srgbClr val="F5DC92"/>
                </a:solidFill>
              </a:rPr>
              <a:t>If </a:t>
            </a:r>
            <a:r>
              <a:rPr lang="en-US" sz="1600" i="1" dirty="0">
                <a:solidFill>
                  <a:srgbClr val="F5DC92"/>
                </a:solidFill>
              </a:rPr>
              <a:t>tablespace is full you can either extend, or perform </a:t>
            </a:r>
            <a:r>
              <a:rPr lang="en-US" sz="1600" i="1" dirty="0" smtClean="0">
                <a:solidFill>
                  <a:srgbClr val="F5DC92"/>
                </a:solidFill>
              </a:rPr>
              <a:t>deques. </a:t>
            </a:r>
            <a:r>
              <a:rPr lang="en-US" sz="1600" i="1" dirty="0">
                <a:solidFill>
                  <a:srgbClr val="F5DC92"/>
                </a:solidFill>
              </a:rPr>
              <a:t>If you are unsure please check with a senior tech.   Another common issue is the Purge isn’t running or Purge days are too high. You can check the purge by going to below</a:t>
            </a:r>
          </a:p>
          <a:p>
            <a:endParaRPr lang="en-US" i="1" dirty="0">
              <a:solidFill>
                <a:srgbClr val="F5DC92"/>
              </a:solidFill>
            </a:endParaRPr>
          </a:p>
        </p:txBody>
      </p:sp>
      <p:sp>
        <p:nvSpPr>
          <p:cNvPr id="6" name="Rectangle 5"/>
          <p:cNvSpPr/>
          <p:nvPr/>
        </p:nvSpPr>
        <p:spPr>
          <a:xfrm>
            <a:off x="5079264" y="1642116"/>
            <a:ext cx="2238625" cy="388696"/>
          </a:xfrm>
          <a:prstGeom prst="rect">
            <a:avLst/>
          </a:prstGeom>
        </p:spPr>
        <p:txBody>
          <a:bodyPr wrap="none">
            <a:spAutoFit/>
          </a:bodyPr>
          <a:lstStyle/>
          <a:p>
            <a:pPr algn="ctr">
              <a:lnSpc>
                <a:spcPct val="107000"/>
              </a:lnSpc>
              <a:spcAft>
                <a:spcPts val="800"/>
              </a:spcAft>
            </a:pPr>
            <a:r>
              <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OXI &gt; utilities &gt; purge </a:t>
            </a:r>
            <a:endParaRPr lang="en-US" sz="1400" dirty="0">
              <a:solidFill>
                <a:srgbClr val="F5DC92"/>
              </a:solidFill>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7" name="Rectangle 6"/>
          <p:cNvSpPr/>
          <p:nvPr/>
        </p:nvSpPr>
        <p:spPr>
          <a:xfrm>
            <a:off x="457200" y="2159364"/>
            <a:ext cx="11553092" cy="388696"/>
          </a:xfrm>
          <a:prstGeom prst="rect">
            <a:avLst/>
          </a:prstGeom>
        </p:spPr>
        <p:txBody>
          <a:bodyPr wrap="square">
            <a:spAutoFit/>
          </a:bodyPr>
          <a:lstStyle/>
          <a:p>
            <a:pPr algn="ctr">
              <a:lnSpc>
                <a:spcPct val="107000"/>
              </a:lnSpc>
              <a:spcAft>
                <a:spcPts val="800"/>
              </a:spcAft>
            </a:pPr>
            <a:r>
              <a:rPr lang="en-US" i="1"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If purge is not running - Please start it. If you see messages for more than 7 days this can factor in as well.</a:t>
            </a:r>
            <a:endParaRPr lang="en-US" sz="1400" i="1" dirty="0">
              <a:solidFill>
                <a:srgbClr val="F5DC92"/>
              </a:solidFill>
              <a:effectLst/>
              <a:latin typeface="Calibri" panose="020F0502020204030204" pitchFamily="34" charset="0"/>
              <a:ea typeface="Malgun Gothic" panose="020B0503020000020004" pitchFamily="34" charset="-127"/>
              <a:cs typeface="Times New Roman" panose="02020603050405020304" pitchFamily="18" charset="0"/>
            </a:endParaRPr>
          </a:p>
        </p:txBody>
      </p:sp>
      <p:pic>
        <p:nvPicPr>
          <p:cNvPr id="8" name="Picture 7"/>
          <p:cNvPicPr/>
          <p:nvPr/>
        </p:nvPicPr>
        <p:blipFill>
          <a:blip r:embed="rId2"/>
          <a:stretch>
            <a:fillRect/>
          </a:stretch>
        </p:blipFill>
        <p:spPr>
          <a:xfrm>
            <a:off x="3778201" y="2750112"/>
            <a:ext cx="4911090" cy="3724275"/>
          </a:xfrm>
          <a:prstGeom prst="rect">
            <a:avLst/>
          </a:prstGeom>
        </p:spPr>
      </p:pic>
    </p:spTree>
    <p:extLst>
      <p:ext uri="{BB962C8B-B14F-4D97-AF65-F5344CB8AC3E}">
        <p14:creationId xmlns:p14="http://schemas.microsoft.com/office/powerpoint/2010/main" val="2287335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3" name="Rectangle 2"/>
          <p:cNvSpPr/>
          <p:nvPr/>
        </p:nvSpPr>
        <p:spPr>
          <a:xfrm>
            <a:off x="3048000" y="3105835"/>
            <a:ext cx="6096000" cy="369332"/>
          </a:xfrm>
          <a:prstGeom prst="rect">
            <a:avLst/>
          </a:prstGeom>
        </p:spPr>
        <p:txBody>
          <a:bodyPr>
            <a:spAutoFit/>
          </a:bodyPr>
          <a:lstStyle/>
          <a:p>
            <a:endParaRPr lang="en-US" dirty="0"/>
          </a:p>
        </p:txBody>
      </p:sp>
      <p:sp>
        <p:nvSpPr>
          <p:cNvPr id="5" name="Rectangle 4"/>
          <p:cNvSpPr/>
          <p:nvPr/>
        </p:nvSpPr>
        <p:spPr>
          <a:xfrm>
            <a:off x="3285102" y="431769"/>
            <a:ext cx="5621795" cy="769441"/>
          </a:xfrm>
          <a:prstGeom prst="rect">
            <a:avLst/>
          </a:prstGeom>
        </p:spPr>
        <p:txBody>
          <a:bodyPr wrap="none">
            <a:spAutoFit/>
          </a:bodyPr>
          <a:lstStyle/>
          <a:p>
            <a:r>
              <a:rPr lang="en-US" sz="4400" b="1" dirty="0" smtClean="0">
                <a:solidFill>
                  <a:prstClr val="white"/>
                </a:solidFill>
                <a:cs typeface="Oracle Sans Extra Bold" panose="020B0803020204020204" pitchFamily="34" charset="0"/>
              </a:rPr>
              <a:t>Health Check Analyzers</a:t>
            </a:r>
            <a:endParaRPr lang="en-US" sz="4400" dirty="0"/>
          </a:p>
        </p:txBody>
      </p:sp>
      <p:sp>
        <p:nvSpPr>
          <p:cNvPr id="8" name="Rectangle 7"/>
          <p:cNvSpPr/>
          <p:nvPr/>
        </p:nvSpPr>
        <p:spPr>
          <a:xfrm>
            <a:off x="430822" y="1414858"/>
            <a:ext cx="4360986" cy="4801314"/>
          </a:xfrm>
          <a:prstGeom prst="rect">
            <a:avLst/>
          </a:prstGeom>
        </p:spPr>
        <p:txBody>
          <a:bodyPr wrap="square">
            <a:spAutoFit/>
          </a:bodyPr>
          <a:lstStyle/>
          <a:p>
            <a:r>
              <a:rPr lang="en-US"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rPr>
              <a:t>The </a:t>
            </a:r>
            <a:r>
              <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three OPERA Central System Analyzer Reports provide an overview of the health and status of your environment's OPERA OXI, OXI-Hub and OEDS installations.</a:t>
            </a:r>
          </a:p>
          <a:p>
            <a:endPar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endParaRPr>
          </a:p>
          <a:p>
            <a:r>
              <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They are self-service OPERA Central System status reports which:</a:t>
            </a:r>
          </a:p>
          <a:p>
            <a:endPar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endParaRPr>
          </a:p>
          <a:p>
            <a:pPr marL="285750" indent="-285750">
              <a:buFont typeface="Arial" panose="020B0604020202020204" pitchFamily="34" charset="0"/>
              <a:buChar char="•"/>
            </a:pPr>
            <a:r>
              <a:rPr lang="en-US"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rPr>
              <a:t>Can </a:t>
            </a:r>
            <a:r>
              <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be run at any time</a:t>
            </a:r>
          </a:p>
          <a:p>
            <a:pPr marL="285750" indent="-285750">
              <a:buFont typeface="Arial" panose="020B0604020202020204" pitchFamily="34" charset="0"/>
              <a:buChar char="•"/>
            </a:pPr>
            <a:r>
              <a:rPr lang="en-US"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rPr>
              <a:t>Analyze </a:t>
            </a:r>
            <a:r>
              <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the environment's </a:t>
            </a:r>
            <a:r>
              <a:rPr lang="en-US"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rPr>
              <a:t>current status</a:t>
            </a:r>
            <a:endPar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endParaRPr>
          </a:p>
          <a:p>
            <a:pPr marL="285750" indent="-285750">
              <a:buFont typeface="Arial" panose="020B0604020202020204" pitchFamily="34" charset="0"/>
              <a:buChar char="•"/>
            </a:pPr>
            <a:r>
              <a:rPr lang="en-US"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rPr>
              <a:t>Identify </a:t>
            </a:r>
            <a:r>
              <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known issues</a:t>
            </a:r>
          </a:p>
          <a:p>
            <a:pPr marL="285750" indent="-285750">
              <a:buFont typeface="Arial" panose="020B0604020202020204" pitchFamily="34" charset="0"/>
              <a:buChar char="•"/>
            </a:pPr>
            <a:r>
              <a:rPr lang="en-US"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rPr>
              <a:t>Provide </a:t>
            </a:r>
            <a:r>
              <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solutions for known problems and best practice recommendations as appropriate.</a:t>
            </a:r>
          </a:p>
          <a:p>
            <a:r>
              <a:rPr lang="en-US"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rPr>
              <a:t>The </a:t>
            </a:r>
            <a:r>
              <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recommended action may vary depending whether the installation is </a:t>
            </a:r>
            <a:r>
              <a:rPr lang="en-US" dirty="0" err="1">
                <a:solidFill>
                  <a:srgbClr val="F5DC92"/>
                </a:solidFill>
                <a:latin typeface="Calibri" panose="020F0502020204030204" pitchFamily="34" charset="0"/>
                <a:ea typeface="Malgun Gothic" panose="020B0503020000020004" pitchFamily="34" charset="-127"/>
                <a:cs typeface="Times New Roman" panose="02020603050405020304" pitchFamily="18" charset="0"/>
              </a:rPr>
              <a:t>on-premise</a:t>
            </a:r>
            <a:r>
              <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a:t>
            </a:r>
            <a:endParaRPr lang="en-US" dirty="0"/>
          </a:p>
        </p:txBody>
      </p:sp>
      <p:sp>
        <p:nvSpPr>
          <p:cNvPr id="10" name="Rectangle 9"/>
          <p:cNvSpPr/>
          <p:nvPr/>
        </p:nvSpPr>
        <p:spPr>
          <a:xfrm>
            <a:off x="5655147" y="1123368"/>
            <a:ext cx="1846980" cy="369332"/>
          </a:xfrm>
          <a:prstGeom prst="rect">
            <a:avLst/>
          </a:prstGeom>
        </p:spPr>
        <p:txBody>
          <a:bodyPr wrap="none">
            <a:spAutoFit/>
          </a:bodyPr>
          <a:lstStyle/>
          <a:p>
            <a:r>
              <a:rPr lang="en-US"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hlinkClick r:id="rId2"/>
              </a:rPr>
              <a:t>Doc ID 2591403.1</a:t>
            </a:r>
            <a:endParaRPr lang="en-US" dirty="0"/>
          </a:p>
        </p:txBody>
      </p:sp>
      <p:pic>
        <p:nvPicPr>
          <p:cNvPr id="11" name="Picture 10"/>
          <p:cNvPicPr>
            <a:picLocks noChangeAspect="1"/>
          </p:cNvPicPr>
          <p:nvPr/>
        </p:nvPicPr>
        <p:blipFill>
          <a:blip r:embed="rId3"/>
          <a:stretch>
            <a:fillRect/>
          </a:stretch>
        </p:blipFill>
        <p:spPr>
          <a:xfrm>
            <a:off x="5435695" y="1892809"/>
            <a:ext cx="6325483" cy="2286319"/>
          </a:xfrm>
          <a:prstGeom prst="rect">
            <a:avLst/>
          </a:prstGeom>
        </p:spPr>
      </p:pic>
      <p:pic>
        <p:nvPicPr>
          <p:cNvPr id="12" name="Picture 11"/>
          <p:cNvPicPr>
            <a:picLocks noChangeAspect="1"/>
          </p:cNvPicPr>
          <p:nvPr/>
        </p:nvPicPr>
        <p:blipFill>
          <a:blip r:embed="rId4"/>
          <a:stretch>
            <a:fillRect/>
          </a:stretch>
        </p:blipFill>
        <p:spPr>
          <a:xfrm>
            <a:off x="5390203" y="4301389"/>
            <a:ext cx="6370976" cy="2181529"/>
          </a:xfrm>
          <a:prstGeom prst="rect">
            <a:avLst/>
          </a:prstGeom>
        </p:spPr>
      </p:pic>
    </p:spTree>
    <p:extLst>
      <p:ext uri="{BB962C8B-B14F-4D97-AF65-F5344CB8AC3E}">
        <p14:creationId xmlns:p14="http://schemas.microsoft.com/office/powerpoint/2010/main" val="15205722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3" name="Rectangle 2"/>
          <p:cNvSpPr/>
          <p:nvPr/>
        </p:nvSpPr>
        <p:spPr>
          <a:xfrm>
            <a:off x="219808" y="924705"/>
            <a:ext cx="9864969" cy="685059"/>
          </a:xfrm>
          <a:prstGeom prst="rect">
            <a:avLst/>
          </a:prstGeom>
        </p:spPr>
        <p:txBody>
          <a:bodyPr wrap="square">
            <a:spAutoFit/>
          </a:bodyPr>
          <a:lstStyle/>
          <a:p>
            <a:pPr>
              <a:lnSpc>
                <a:spcPct val="107000"/>
              </a:lnSpc>
              <a:spcAft>
                <a:spcPts val="800"/>
              </a:spcAft>
            </a:pPr>
            <a:r>
              <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Below is link to most install docs for OEDS/OXI if you do not see what you are looking for then you can try the </a:t>
            </a:r>
            <a:r>
              <a:rPr lang="en-US"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rPr>
              <a:t>Sustaining Engineering </a:t>
            </a:r>
            <a:r>
              <a:rPr lang="en-US" dirty="0">
                <a:solidFill>
                  <a:srgbClr val="F5DC92"/>
                </a:solidFill>
                <a:latin typeface="Calibri" panose="020F0502020204030204" pitchFamily="34" charset="0"/>
                <a:ea typeface="Malgun Gothic" panose="020B0503020000020004" pitchFamily="34" charset="-127"/>
                <a:cs typeface="Times New Roman" panose="02020603050405020304" pitchFamily="18" charset="0"/>
              </a:rPr>
              <a:t>confluence page.</a:t>
            </a:r>
            <a:endParaRPr lang="en-US" sz="1400" dirty="0">
              <a:solidFill>
                <a:srgbClr val="F5DC92"/>
              </a:solidFill>
              <a:effectLst/>
              <a:latin typeface="Calibri" panose="020F0502020204030204" pitchFamily="34" charset="0"/>
              <a:ea typeface="Malgun Gothic" panose="020B0503020000020004" pitchFamily="34" charset="-127"/>
              <a:cs typeface="Times New Roman" panose="02020603050405020304" pitchFamily="18"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60230" y="2506291"/>
            <a:ext cx="4586658" cy="4586658"/>
          </a:xfrm>
          <a:prstGeom prst="rect">
            <a:avLst/>
          </a:prstGeom>
        </p:spPr>
      </p:pic>
      <p:sp>
        <p:nvSpPr>
          <p:cNvPr id="5" name="TextBox 4"/>
          <p:cNvSpPr txBox="1"/>
          <p:nvPr/>
        </p:nvSpPr>
        <p:spPr>
          <a:xfrm>
            <a:off x="219808" y="2136959"/>
            <a:ext cx="4759572" cy="369332"/>
          </a:xfrm>
          <a:prstGeom prst="rect">
            <a:avLst/>
          </a:prstGeom>
          <a:noFill/>
        </p:spPr>
        <p:txBody>
          <a:bodyPr wrap="square" rtlCol="0">
            <a:spAutoFit/>
          </a:bodyPr>
          <a:lstStyle/>
          <a:p>
            <a:r>
              <a:rPr lang="en-US" dirty="0" smtClean="0">
                <a:hlinkClick r:id="rId3"/>
              </a:rPr>
              <a:t>Sustaining Engineering (SE) Confluence Page</a:t>
            </a:r>
            <a:endParaRPr lang="en-US" dirty="0"/>
          </a:p>
        </p:txBody>
      </p:sp>
      <p:sp>
        <p:nvSpPr>
          <p:cNvPr id="6" name="TextBox 5"/>
          <p:cNvSpPr txBox="1"/>
          <p:nvPr/>
        </p:nvSpPr>
        <p:spPr>
          <a:xfrm>
            <a:off x="219808" y="1767627"/>
            <a:ext cx="4308231" cy="369332"/>
          </a:xfrm>
          <a:prstGeom prst="rect">
            <a:avLst/>
          </a:prstGeom>
          <a:noFill/>
        </p:spPr>
        <p:txBody>
          <a:bodyPr wrap="square" rtlCol="0">
            <a:spAutoFit/>
          </a:bodyPr>
          <a:lstStyle/>
          <a:p>
            <a:r>
              <a:rPr lang="en-US" dirty="0" smtClean="0">
                <a:hlinkClick r:id="rId4"/>
              </a:rPr>
              <a:t>HGBU OPERA OXI Install Docs</a:t>
            </a:r>
            <a:endParaRPr lang="en-US" dirty="0"/>
          </a:p>
        </p:txBody>
      </p:sp>
      <p:sp>
        <p:nvSpPr>
          <p:cNvPr id="7" name="TextBox 6"/>
          <p:cNvSpPr txBox="1"/>
          <p:nvPr/>
        </p:nvSpPr>
        <p:spPr>
          <a:xfrm>
            <a:off x="122115" y="366732"/>
            <a:ext cx="2435469" cy="400110"/>
          </a:xfrm>
          <a:prstGeom prst="rect">
            <a:avLst/>
          </a:prstGeom>
          <a:noFill/>
        </p:spPr>
        <p:txBody>
          <a:bodyPr wrap="square" rtlCol="0">
            <a:spAutoFit/>
          </a:bodyPr>
          <a:lstStyle/>
          <a:p>
            <a:r>
              <a:rPr lang="en-US" sz="2000" b="1" dirty="0" smtClean="0">
                <a:solidFill>
                  <a:schemeClr val="bg1"/>
                </a:solidFill>
              </a:rPr>
              <a:t>Additional Resources</a:t>
            </a:r>
            <a:endParaRPr lang="en-US" sz="2000" b="1" dirty="0">
              <a:solidFill>
                <a:schemeClr val="bg1"/>
              </a:solidFill>
            </a:endParaRPr>
          </a:p>
        </p:txBody>
      </p:sp>
      <p:sp>
        <p:nvSpPr>
          <p:cNvPr id="8" name="Rectangle 7"/>
          <p:cNvSpPr/>
          <p:nvPr/>
        </p:nvSpPr>
        <p:spPr>
          <a:xfrm>
            <a:off x="5846888" y="1609764"/>
            <a:ext cx="6006354" cy="2585323"/>
          </a:xfrm>
          <a:prstGeom prst="rect">
            <a:avLst/>
          </a:prstGeom>
        </p:spPr>
        <p:txBody>
          <a:bodyPr wrap="square">
            <a:spAutoFit/>
          </a:bodyPr>
          <a:lstStyle/>
          <a:p>
            <a:r>
              <a:rPr lang="en-US" dirty="0">
                <a:solidFill>
                  <a:schemeClr val="bg1"/>
                </a:solidFill>
                <a:latin typeface="Calibri" panose="020F0502020204030204" pitchFamily="34" charset="0"/>
                <a:ea typeface="Malgun Gothic" panose="020B0503020000020004" pitchFamily="34" charset="-127"/>
                <a:cs typeface="Times New Roman" panose="02020603050405020304" pitchFamily="18" charset="0"/>
              </a:rPr>
              <a:t>If you're still stuck </a:t>
            </a:r>
            <a:r>
              <a:rPr lang="en-US" dirty="0" smtClean="0">
                <a:solidFill>
                  <a:schemeClr val="bg1"/>
                </a:solidFill>
                <a:latin typeface="Calibri" panose="020F0502020204030204" pitchFamily="34" charset="0"/>
                <a:ea typeface="Malgun Gothic" panose="020B0503020000020004" pitchFamily="34" charset="-127"/>
                <a:cs typeface="Times New Roman" panose="02020603050405020304" pitchFamily="18" charset="0"/>
              </a:rPr>
              <a:t>please run </a:t>
            </a:r>
            <a:r>
              <a:rPr lang="en-US" dirty="0">
                <a:solidFill>
                  <a:schemeClr val="bg1"/>
                </a:solidFill>
                <a:latin typeface="Calibri" panose="020F0502020204030204" pitchFamily="34" charset="0"/>
                <a:ea typeface="Malgun Gothic" panose="020B0503020000020004" pitchFamily="34" charset="-127"/>
                <a:cs typeface="Times New Roman" panose="02020603050405020304" pitchFamily="18" charset="0"/>
              </a:rPr>
              <a:t>the Troubleshooting Steps through IT Flow and make sure the following files are attached. </a:t>
            </a:r>
            <a:r>
              <a:rPr lang="en-US" dirty="0" smtClean="0">
                <a:solidFill>
                  <a:schemeClr val="bg1"/>
                </a:solidFill>
                <a:latin typeface="Calibri" panose="020F0502020204030204" pitchFamily="34" charset="0"/>
                <a:ea typeface="Malgun Gothic" panose="020B0503020000020004" pitchFamily="34" charset="-127"/>
                <a:cs typeface="Times New Roman" panose="02020603050405020304" pitchFamily="18" charset="0"/>
              </a:rPr>
              <a:t>  </a:t>
            </a:r>
            <a:endParaRPr lang="en-US" dirty="0">
              <a:solidFill>
                <a:schemeClr val="bg1"/>
              </a:solidFill>
              <a:latin typeface="Calibri" panose="020F0502020204030204" pitchFamily="34" charset="0"/>
              <a:ea typeface="Malgun Gothic" panose="020B0503020000020004" pitchFamily="34" charset="-127"/>
              <a:cs typeface="Times New Roman" panose="02020603050405020304" pitchFamily="18" charset="0"/>
            </a:endParaRPr>
          </a:p>
          <a:p>
            <a:r>
              <a:rPr lang="en-US" dirty="0" smtClean="0">
                <a:solidFill>
                  <a:srgbClr val="F5DC92"/>
                </a:solidFill>
                <a:latin typeface="Calibri" panose="020F0502020204030204" pitchFamily="34" charset="0"/>
                <a:ea typeface="Malgun Gothic" panose="020B0503020000020004" pitchFamily="34" charset="-127"/>
                <a:cs typeface="Times New Roman" panose="02020603050405020304" pitchFamily="18" charset="0"/>
              </a:rPr>
              <a:t> </a:t>
            </a:r>
          </a:p>
          <a:p>
            <a:pPr marL="342900" indent="-342900">
              <a:buFont typeface="+mj-lt"/>
              <a:buAutoNum type="arabicPeriod"/>
            </a:pPr>
            <a:r>
              <a:rPr lang="en-US" dirty="0" smtClean="0">
                <a:solidFill>
                  <a:schemeClr val="accent2"/>
                </a:solidFill>
                <a:latin typeface="Calibri" panose="020F0502020204030204" pitchFamily="34" charset="0"/>
                <a:ea typeface="Malgun Gothic" panose="020B0503020000020004" pitchFamily="34" charset="-127"/>
                <a:cs typeface="Times New Roman" panose="02020603050405020304" pitchFamily="18" charset="0"/>
              </a:rPr>
              <a:t>Examples with Screenshots </a:t>
            </a:r>
          </a:p>
          <a:p>
            <a:pPr marL="342900" indent="-342900">
              <a:buFont typeface="+mj-lt"/>
              <a:buAutoNum type="arabicPeriod"/>
            </a:pPr>
            <a:r>
              <a:rPr lang="en-US" dirty="0" smtClean="0">
                <a:solidFill>
                  <a:schemeClr val="accent2"/>
                </a:solidFill>
                <a:latin typeface="Calibri" panose="020F0502020204030204" pitchFamily="34" charset="0"/>
                <a:ea typeface="Malgun Gothic" panose="020B0503020000020004" pitchFamily="34" charset="-127"/>
                <a:cs typeface="Times New Roman" panose="02020603050405020304" pitchFamily="18" charset="0"/>
              </a:rPr>
              <a:t>Corresponding </a:t>
            </a:r>
            <a:r>
              <a:rPr lang="en-US" dirty="0">
                <a:solidFill>
                  <a:schemeClr val="accent2"/>
                </a:solidFill>
                <a:latin typeface="Calibri" panose="020F0502020204030204" pitchFamily="34" charset="0"/>
                <a:ea typeface="Malgun Gothic" panose="020B0503020000020004" pitchFamily="34" charset="-127"/>
                <a:cs typeface="Times New Roman" panose="02020603050405020304" pitchFamily="18" charset="0"/>
              </a:rPr>
              <a:t>XML of Examples</a:t>
            </a:r>
          </a:p>
          <a:p>
            <a:pPr marL="342900" indent="-342900">
              <a:buFont typeface="+mj-lt"/>
              <a:buAutoNum type="arabicPeriod"/>
            </a:pPr>
            <a:r>
              <a:rPr lang="en-US" dirty="0" err="1">
                <a:solidFill>
                  <a:schemeClr val="accent2"/>
                </a:solidFill>
                <a:latin typeface="Calibri" panose="020F0502020204030204" pitchFamily="34" charset="0"/>
                <a:ea typeface="Malgun Gothic" panose="020B0503020000020004" pitchFamily="34" charset="-127"/>
                <a:cs typeface="Times New Roman" panose="02020603050405020304" pitchFamily="18" charset="0"/>
              </a:rPr>
              <a:t>PMSInterface</a:t>
            </a:r>
            <a:r>
              <a:rPr lang="en-US" dirty="0">
                <a:solidFill>
                  <a:schemeClr val="accent2"/>
                </a:solidFill>
                <a:latin typeface="Calibri" panose="020F0502020204030204" pitchFamily="34" charset="0"/>
                <a:ea typeface="Malgun Gothic" panose="020B0503020000020004" pitchFamily="34" charset="-127"/>
                <a:cs typeface="Times New Roman" panose="02020603050405020304" pitchFamily="18" charset="0"/>
              </a:rPr>
              <a:t> Logs</a:t>
            </a:r>
          </a:p>
          <a:p>
            <a:pPr marL="342900" indent="-342900">
              <a:buFont typeface="+mj-lt"/>
              <a:buAutoNum type="arabicPeriod"/>
            </a:pPr>
            <a:r>
              <a:rPr lang="en-US" dirty="0">
                <a:solidFill>
                  <a:schemeClr val="accent2"/>
                </a:solidFill>
                <a:latin typeface="Calibri" panose="020F0502020204030204" pitchFamily="34" charset="0"/>
                <a:ea typeface="Malgun Gothic" panose="020B0503020000020004" pitchFamily="34" charset="-127"/>
                <a:cs typeface="Times New Roman" panose="02020603050405020304" pitchFamily="18" charset="0"/>
              </a:rPr>
              <a:t>OXI Processor Logs</a:t>
            </a:r>
          </a:p>
          <a:p>
            <a:pPr marL="342900" indent="-342900">
              <a:buFont typeface="+mj-lt"/>
              <a:buAutoNum type="arabicPeriod"/>
            </a:pPr>
            <a:r>
              <a:rPr lang="en-US" dirty="0">
                <a:solidFill>
                  <a:schemeClr val="accent2"/>
                </a:solidFill>
                <a:latin typeface="Calibri" panose="020F0502020204030204" pitchFamily="34" charset="0"/>
                <a:ea typeface="Malgun Gothic" panose="020B0503020000020004" pitchFamily="34" charset="-127"/>
                <a:cs typeface="Times New Roman" panose="02020603050405020304" pitchFamily="18" charset="0"/>
              </a:rPr>
              <a:t>Health Check </a:t>
            </a:r>
            <a:r>
              <a:rPr lang="en-US" dirty="0" smtClean="0">
                <a:solidFill>
                  <a:schemeClr val="accent2"/>
                </a:solidFill>
                <a:latin typeface="Calibri" panose="020F0502020204030204" pitchFamily="34" charset="0"/>
                <a:ea typeface="Malgun Gothic" panose="020B0503020000020004" pitchFamily="34" charset="-127"/>
                <a:cs typeface="Times New Roman" panose="02020603050405020304" pitchFamily="18" charset="0"/>
              </a:rPr>
              <a:t>Analyzers for Central Systems/OXI</a:t>
            </a:r>
            <a:endParaRPr lang="en-US" dirty="0">
              <a:solidFill>
                <a:schemeClr val="accent2"/>
              </a:solidFill>
            </a:endParaRPr>
          </a:p>
        </p:txBody>
      </p:sp>
      <p:sp>
        <p:nvSpPr>
          <p:cNvPr id="9" name="Rectangle 8"/>
          <p:cNvSpPr/>
          <p:nvPr/>
        </p:nvSpPr>
        <p:spPr>
          <a:xfrm>
            <a:off x="5762245" y="4590346"/>
            <a:ext cx="6096000" cy="2031325"/>
          </a:xfrm>
          <a:prstGeom prst="rect">
            <a:avLst/>
          </a:prstGeom>
        </p:spPr>
        <p:txBody>
          <a:bodyPr>
            <a:spAutoFit/>
          </a:bodyPr>
          <a:lstStyle/>
          <a:p>
            <a:r>
              <a:rPr lang="en-US" dirty="0">
                <a:solidFill>
                  <a:schemeClr val="bg1"/>
                </a:solidFill>
              </a:rPr>
              <a:t>As OXI relies strongly on some functionality directly in Opera, see if the users can reproduce the scenario without involving OXI. For example, if they see an issue when a reservation is created from OXI, try to have the users create the same reservation in Opera directly with almost the same fields as the OXI reservation : If the issue is reproducible in Opera PMS directly, this is likely not an issue with OXI specifically</a:t>
            </a:r>
            <a:endParaRPr lang="en-US" dirty="0">
              <a:solidFill>
                <a:schemeClr val="bg1"/>
              </a:solidFill>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81991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BF6C285-9602-9744-B317-406F7AE1F793}"/>
              </a:ext>
            </a:extLst>
          </p:cNvPr>
          <p:cNvSpPr>
            <a:spLocks noGrp="1"/>
          </p:cNvSpPr>
          <p:nvPr>
            <p:ph type="title"/>
          </p:nvPr>
        </p:nvSpPr>
        <p:spPr/>
        <p:txBody>
          <a:bodyPr/>
          <a:lstStyle/>
          <a:p>
            <a:r>
              <a:rPr lang="en-US" dirty="0"/>
              <a:t>Thank You</a:t>
            </a:r>
          </a:p>
        </p:txBody>
      </p:sp>
      <p:sp>
        <p:nvSpPr>
          <p:cNvPr id="10" name="Text Placeholder 9">
            <a:extLst>
              <a:ext uri="{FF2B5EF4-FFF2-40B4-BE49-F238E27FC236}">
                <a16:creationId xmlns:a16="http://schemas.microsoft.com/office/drawing/2014/main" id="{1C2FE0F4-D10E-B047-A156-EF50426AF103}"/>
              </a:ext>
            </a:extLst>
          </p:cNvPr>
          <p:cNvSpPr>
            <a:spLocks noGrp="1"/>
          </p:cNvSpPr>
          <p:nvPr>
            <p:ph type="body" idx="1"/>
          </p:nvPr>
        </p:nvSpPr>
        <p:spPr/>
        <p:txBody>
          <a:bodyPr/>
          <a:lstStyle/>
          <a:p>
            <a:r>
              <a:rPr lang="en-US" b="1" dirty="0" smtClean="0">
                <a:latin typeface="Oracle Sans" panose="020B0503020204020204" pitchFamily="34" charset="0"/>
                <a:cs typeface="Oracle Sans" panose="020B0503020204020204" pitchFamily="34" charset="0"/>
              </a:rPr>
              <a:t>Kristina Berndt </a:t>
            </a:r>
            <a:endParaRPr lang="en-US" b="1" dirty="0">
              <a:latin typeface="Oracle Sans" panose="020B0503020204020204" pitchFamily="34" charset="0"/>
              <a:cs typeface="Oracle Sans" panose="020B0503020204020204" pitchFamily="34" charset="0"/>
            </a:endParaRPr>
          </a:p>
          <a:p>
            <a:endParaRPr lang="en-US" dirty="0"/>
          </a:p>
          <a:p>
            <a:r>
              <a:rPr lang="en-US" dirty="0"/>
              <a:t>Customer Support Analyst 2</a:t>
            </a:r>
          </a:p>
          <a:p>
            <a:r>
              <a:rPr lang="en-US" dirty="0"/>
              <a:t>(Central Systems L2)</a:t>
            </a:r>
          </a:p>
          <a:p>
            <a:r>
              <a:rPr lang="en-US" dirty="0"/>
              <a:t>Columbia, MD, USA</a:t>
            </a:r>
          </a:p>
        </p:txBody>
      </p:sp>
      <p:sp>
        <p:nvSpPr>
          <p:cNvPr id="2" name="Footer Placeholder 1">
            <a:extLst>
              <a:ext uri="{FF2B5EF4-FFF2-40B4-BE49-F238E27FC236}">
                <a16:creationId xmlns:a16="http://schemas.microsoft.com/office/drawing/2014/main" id="{B140116C-E169-5B44-8789-8E951DC605B0}"/>
              </a:ext>
            </a:extLst>
          </p:cNvPr>
          <p:cNvSpPr>
            <a:spLocks noGrp="1"/>
          </p:cNvSpPr>
          <p:nvPr>
            <p:ph type="ftr" sz="quarter" idx="3"/>
          </p:nvPr>
        </p:nvSpPr>
        <p:spPr>
          <a:xfrm>
            <a:off x="1022461" y="6514977"/>
            <a:ext cx="7703621" cy="365125"/>
          </a:xfrm>
        </p:spPr>
        <p:txBody>
          <a:bodyPr/>
          <a:lstStyle/>
          <a:p>
            <a:r>
              <a:rPr lang="en-US" sz="700" dirty="0"/>
              <a:t>Copyright © 2019 Oracle and/or its affiliates.</a:t>
            </a:r>
          </a:p>
        </p:txBody>
      </p:sp>
    </p:spTree>
    <p:extLst>
      <p:ext uri="{BB962C8B-B14F-4D97-AF65-F5344CB8AC3E}">
        <p14:creationId xmlns:p14="http://schemas.microsoft.com/office/powerpoint/2010/main" val="2301119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A34A7-FCA8-AB4B-A1F9-D1B5A8255846}"/>
              </a:ext>
            </a:extLst>
          </p:cNvPr>
          <p:cNvSpPr>
            <a:spLocks noGrp="1"/>
          </p:cNvSpPr>
          <p:nvPr>
            <p:ph type="title"/>
          </p:nvPr>
        </p:nvSpPr>
        <p:spPr/>
        <p:txBody>
          <a:bodyPr/>
          <a:lstStyle/>
          <a:p>
            <a:r>
              <a:rPr lang="en-US" dirty="0"/>
              <a:t>Our Goal</a:t>
            </a:r>
          </a:p>
        </p:txBody>
      </p:sp>
      <p:sp>
        <p:nvSpPr>
          <p:cNvPr id="5" name="Text Placeholder 4">
            <a:extLst>
              <a:ext uri="{FF2B5EF4-FFF2-40B4-BE49-F238E27FC236}">
                <a16:creationId xmlns:a16="http://schemas.microsoft.com/office/drawing/2014/main" id="{9017098F-883C-D549-BCCD-8B0C091D654C}"/>
              </a:ext>
            </a:extLst>
          </p:cNvPr>
          <p:cNvSpPr>
            <a:spLocks noGrp="1"/>
          </p:cNvSpPr>
          <p:nvPr>
            <p:ph type="body" idx="1"/>
          </p:nvPr>
        </p:nvSpPr>
        <p:spPr/>
        <p:txBody>
          <a:bodyPr>
            <a:normAutofit/>
          </a:bodyPr>
          <a:lstStyle/>
          <a:p>
            <a:r>
              <a:rPr lang="en-US" dirty="0" smtClean="0"/>
              <a:t>To learn how to troubleshoot and close open OXI SRs.</a:t>
            </a:r>
            <a:endParaRPr lang="en-US" dirty="0"/>
          </a:p>
        </p:txBody>
      </p:sp>
      <p:sp>
        <p:nvSpPr>
          <p:cNvPr id="2" name="Footer Placeholder 1">
            <a:extLst>
              <a:ext uri="{FF2B5EF4-FFF2-40B4-BE49-F238E27FC236}">
                <a16:creationId xmlns:a16="http://schemas.microsoft.com/office/drawing/2014/main" id="{74496592-22C0-4F4A-8674-7A14302ACDFE}"/>
              </a:ext>
            </a:extLst>
          </p:cNvPr>
          <p:cNvSpPr>
            <a:spLocks noGrp="1"/>
          </p:cNvSpPr>
          <p:nvPr>
            <p:ph type="ftr" sz="quarter" idx="3"/>
          </p:nvPr>
        </p:nvSpPr>
        <p:spPr>
          <a:xfrm>
            <a:off x="3984401" y="6514977"/>
            <a:ext cx="7703621" cy="365125"/>
          </a:xfrm>
        </p:spPr>
        <p:txBody>
          <a:bodyPr/>
          <a:lstStyle/>
          <a:p>
            <a:r>
              <a:rPr lang="en-US" sz="700"/>
              <a:t>Copyright © 2019 Oracle and/or its affiliates.</a:t>
            </a:r>
            <a:endParaRPr lang="en-US" sz="700" dirty="0"/>
          </a:p>
        </p:txBody>
      </p:sp>
    </p:spTree>
    <p:extLst>
      <p:ext uri="{BB962C8B-B14F-4D97-AF65-F5344CB8AC3E}">
        <p14:creationId xmlns:p14="http://schemas.microsoft.com/office/powerpoint/2010/main" val="3689769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A34A7-FCA8-AB4B-A1F9-D1B5A8255846}"/>
              </a:ext>
            </a:extLst>
          </p:cNvPr>
          <p:cNvSpPr>
            <a:spLocks noGrp="1"/>
          </p:cNvSpPr>
          <p:nvPr>
            <p:ph type="title"/>
          </p:nvPr>
        </p:nvSpPr>
        <p:spPr/>
        <p:txBody>
          <a:bodyPr/>
          <a:lstStyle/>
          <a:p>
            <a:r>
              <a:rPr lang="en-US" dirty="0" smtClean="0"/>
              <a:t>Basic OXI</a:t>
            </a:r>
            <a:endParaRPr lang="en-US" dirty="0"/>
          </a:p>
        </p:txBody>
      </p:sp>
      <p:sp>
        <p:nvSpPr>
          <p:cNvPr id="2" name="Footer Placeholder 1">
            <a:extLst>
              <a:ext uri="{FF2B5EF4-FFF2-40B4-BE49-F238E27FC236}">
                <a16:creationId xmlns:a16="http://schemas.microsoft.com/office/drawing/2014/main" id="{864B1442-1351-CA4C-92E7-ED81774A327C}"/>
              </a:ext>
            </a:extLst>
          </p:cNvPr>
          <p:cNvSpPr>
            <a:spLocks noGrp="1"/>
          </p:cNvSpPr>
          <p:nvPr>
            <p:ph type="ftr" sz="quarter" idx="3"/>
          </p:nvPr>
        </p:nvSpPr>
        <p:spPr>
          <a:xfrm>
            <a:off x="969682" y="6514977"/>
            <a:ext cx="7703621" cy="365125"/>
          </a:xfrm>
        </p:spPr>
        <p:txBody>
          <a:bodyPr/>
          <a:lstStyle/>
          <a:p>
            <a:r>
              <a:rPr lang="en-US" sz="700" dirty="0"/>
              <a:t>Copyright © 2019 Oracle and/or its affiliates.</a:t>
            </a:r>
          </a:p>
        </p:txBody>
      </p:sp>
    </p:spTree>
    <p:extLst>
      <p:ext uri="{BB962C8B-B14F-4D97-AF65-F5344CB8AC3E}">
        <p14:creationId xmlns:p14="http://schemas.microsoft.com/office/powerpoint/2010/main" val="703120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964" y="380489"/>
            <a:ext cx="7629454" cy="803750"/>
          </a:xfrm>
        </p:spPr>
        <p:txBody>
          <a:bodyPr/>
          <a:lstStyle/>
          <a:p>
            <a:r>
              <a:rPr lang="en-US" dirty="0"/>
              <a:t>	</a:t>
            </a:r>
            <a:r>
              <a:rPr lang="en-US" dirty="0" smtClean="0"/>
              <a:t>		OXI Overview</a:t>
            </a:r>
            <a:endParaRPr lang="en-US" dirty="0"/>
          </a:p>
        </p:txBody>
      </p:sp>
      <p:sp>
        <p:nvSpPr>
          <p:cNvPr id="4" name="Footer Placeholder 3"/>
          <p:cNvSpPr>
            <a:spLocks noGrp="1"/>
          </p:cNvSpPr>
          <p:nvPr>
            <p:ph type="ftr" sz="quarter" idx="3"/>
          </p:nvPr>
        </p:nvSpPr>
        <p:spPr/>
        <p:txBody>
          <a:bodyPr/>
          <a:lstStyle/>
          <a:p>
            <a:r>
              <a:rPr lang="en-US" sz="800" smtClean="0"/>
              <a:t>Copyright © 2019 Oracle and/or its affiliates.</a:t>
            </a:r>
            <a:endParaRPr lang="en-US" sz="800" dirty="0"/>
          </a:p>
        </p:txBody>
      </p:sp>
      <p:pic>
        <p:nvPicPr>
          <p:cNvPr id="6" name="Picture 5"/>
          <p:cNvPicPr>
            <a:picLocks noChangeAspect="1"/>
          </p:cNvPicPr>
          <p:nvPr/>
        </p:nvPicPr>
        <p:blipFill>
          <a:blip r:embed="rId2"/>
          <a:stretch>
            <a:fillRect/>
          </a:stretch>
        </p:blipFill>
        <p:spPr>
          <a:xfrm>
            <a:off x="2503860" y="1454808"/>
            <a:ext cx="6671106" cy="4666861"/>
          </a:xfrm>
          <a:prstGeom prst="rect">
            <a:avLst/>
          </a:prstGeom>
        </p:spPr>
      </p:pic>
    </p:spTree>
    <p:extLst>
      <p:ext uri="{BB962C8B-B14F-4D97-AF65-F5344CB8AC3E}">
        <p14:creationId xmlns:p14="http://schemas.microsoft.com/office/powerpoint/2010/main" val="566986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156" y="478679"/>
            <a:ext cx="11580354" cy="816024"/>
          </a:xfrm>
        </p:spPr>
        <p:txBody>
          <a:bodyPr>
            <a:normAutofit/>
          </a:bodyPr>
          <a:lstStyle/>
          <a:p>
            <a:r>
              <a:rPr lang="en-US" sz="3600" dirty="0" smtClean="0"/>
              <a:t>OXI Schematics – Messages to External System</a:t>
            </a:r>
            <a:endParaRPr lang="en-US" sz="3600" dirty="0"/>
          </a:p>
        </p:txBody>
      </p:sp>
      <p:sp>
        <p:nvSpPr>
          <p:cNvPr id="4" name="Footer Placeholder 3"/>
          <p:cNvSpPr>
            <a:spLocks noGrp="1"/>
          </p:cNvSpPr>
          <p:nvPr>
            <p:ph type="ftr" sz="quarter" idx="3"/>
          </p:nvPr>
        </p:nvSpPr>
        <p:spPr/>
        <p:txBody>
          <a:bodyPr/>
          <a:lstStyle/>
          <a:p>
            <a:r>
              <a:rPr lang="en-US" sz="800" smtClean="0"/>
              <a:t>Copyright © 2019 Oracle and/or its affiliates.</a:t>
            </a:r>
            <a:endParaRPr lang="en-US" sz="800" dirty="0"/>
          </a:p>
        </p:txBody>
      </p:sp>
      <p:pic>
        <p:nvPicPr>
          <p:cNvPr id="5" name="Picture 4"/>
          <p:cNvPicPr>
            <a:picLocks noChangeAspect="1"/>
          </p:cNvPicPr>
          <p:nvPr/>
        </p:nvPicPr>
        <p:blipFill>
          <a:blip r:embed="rId2"/>
          <a:stretch>
            <a:fillRect/>
          </a:stretch>
        </p:blipFill>
        <p:spPr>
          <a:xfrm>
            <a:off x="2294597" y="1221246"/>
            <a:ext cx="7381875" cy="5243992"/>
          </a:xfrm>
          <a:prstGeom prst="rect">
            <a:avLst/>
          </a:prstGeom>
        </p:spPr>
      </p:pic>
    </p:spTree>
    <p:extLst>
      <p:ext uri="{BB962C8B-B14F-4D97-AF65-F5344CB8AC3E}">
        <p14:creationId xmlns:p14="http://schemas.microsoft.com/office/powerpoint/2010/main" val="3065056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30" y="429584"/>
            <a:ext cx="11703092" cy="840571"/>
          </a:xfrm>
        </p:spPr>
        <p:txBody>
          <a:bodyPr/>
          <a:lstStyle/>
          <a:p>
            <a:r>
              <a:rPr lang="en-US" dirty="0" smtClean="0"/>
              <a:t>OXI Schematic – External System to Opera</a:t>
            </a:r>
            <a:endParaRPr lang="en-US" dirty="0"/>
          </a:p>
        </p:txBody>
      </p:sp>
      <p:sp>
        <p:nvSpPr>
          <p:cNvPr id="4" name="Footer Placeholder 3"/>
          <p:cNvSpPr>
            <a:spLocks noGrp="1"/>
          </p:cNvSpPr>
          <p:nvPr>
            <p:ph type="ftr" sz="quarter" idx="3"/>
          </p:nvPr>
        </p:nvSpPr>
        <p:spPr/>
        <p:txBody>
          <a:bodyPr/>
          <a:lstStyle/>
          <a:p>
            <a:r>
              <a:rPr lang="en-US" sz="800" smtClean="0"/>
              <a:t>Copyright © 2019 Oracle and/or its affiliates.</a:t>
            </a:r>
            <a:endParaRPr lang="en-US" sz="800" dirty="0"/>
          </a:p>
        </p:txBody>
      </p:sp>
      <p:pic>
        <p:nvPicPr>
          <p:cNvPr id="5" name="Picture 4"/>
          <p:cNvPicPr>
            <a:picLocks noChangeAspect="1"/>
          </p:cNvPicPr>
          <p:nvPr/>
        </p:nvPicPr>
        <p:blipFill>
          <a:blip r:embed="rId2"/>
          <a:stretch>
            <a:fillRect/>
          </a:stretch>
        </p:blipFill>
        <p:spPr>
          <a:xfrm>
            <a:off x="2563227" y="1313298"/>
            <a:ext cx="7065545" cy="5544701"/>
          </a:xfrm>
          <a:prstGeom prst="rect">
            <a:avLst/>
          </a:prstGeom>
        </p:spPr>
      </p:pic>
    </p:spTree>
    <p:extLst>
      <p:ext uri="{BB962C8B-B14F-4D97-AF65-F5344CB8AC3E}">
        <p14:creationId xmlns:p14="http://schemas.microsoft.com/office/powerpoint/2010/main" val="3829453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800" smtClean="0"/>
              <a:t>Copyright © 2019 Oracle and/or its affiliates.</a:t>
            </a:r>
            <a:endParaRPr lang="en-US" sz="800" dirty="0"/>
          </a:p>
        </p:txBody>
      </p:sp>
      <p:sp>
        <p:nvSpPr>
          <p:cNvPr id="3" name="TextBox 2"/>
          <p:cNvSpPr txBox="1"/>
          <p:nvPr/>
        </p:nvSpPr>
        <p:spPr>
          <a:xfrm>
            <a:off x="972667" y="144842"/>
            <a:ext cx="10318377" cy="1569660"/>
          </a:xfrm>
          <a:prstGeom prst="rect">
            <a:avLst/>
          </a:prstGeom>
          <a:noFill/>
        </p:spPr>
        <p:txBody>
          <a:bodyPr wrap="square" rtlCol="0">
            <a:spAutoFit/>
          </a:bodyPr>
          <a:lstStyle/>
          <a:p>
            <a:pPr algn="ctr"/>
            <a:r>
              <a:rPr lang="en-US" sz="4800" b="1" dirty="0" smtClean="0">
                <a:solidFill>
                  <a:srgbClr val="F8F7F4"/>
                </a:solidFill>
              </a:rPr>
              <a:t>Business Events</a:t>
            </a:r>
            <a:endParaRPr lang="en-US" sz="4800" dirty="0">
              <a:solidFill>
                <a:srgbClr val="F8F7F4"/>
              </a:solidFill>
            </a:endParaRPr>
          </a:p>
          <a:p>
            <a:endParaRPr lang="en-US" sz="4800" dirty="0">
              <a:solidFill>
                <a:srgbClr val="F8F7F4"/>
              </a:solidFill>
            </a:endParaRPr>
          </a:p>
        </p:txBody>
      </p:sp>
      <p:sp>
        <p:nvSpPr>
          <p:cNvPr id="4" name="TextBox 3"/>
          <p:cNvSpPr txBox="1"/>
          <p:nvPr/>
        </p:nvSpPr>
        <p:spPr>
          <a:xfrm>
            <a:off x="87923" y="853753"/>
            <a:ext cx="11992708" cy="584775"/>
          </a:xfrm>
          <a:prstGeom prst="rect">
            <a:avLst/>
          </a:prstGeom>
          <a:noFill/>
        </p:spPr>
        <p:txBody>
          <a:bodyPr wrap="square" rtlCol="0">
            <a:spAutoFit/>
          </a:bodyPr>
          <a:lstStyle/>
          <a:p>
            <a:pPr algn="ctr"/>
            <a:r>
              <a:rPr lang="en-US" sz="1600" dirty="0">
                <a:solidFill>
                  <a:srgbClr val="F5DC92"/>
                </a:solidFill>
              </a:rPr>
              <a:t>Business Events are required in Opera to send messages to an external system. What exact business events you need to configure depends entirely on the nature of the interface</a:t>
            </a:r>
          </a:p>
        </p:txBody>
      </p:sp>
      <p:sp>
        <p:nvSpPr>
          <p:cNvPr id="5" name="TextBox 4"/>
          <p:cNvSpPr txBox="1"/>
          <p:nvPr/>
        </p:nvSpPr>
        <p:spPr>
          <a:xfrm>
            <a:off x="334108" y="2762739"/>
            <a:ext cx="3570584" cy="1754326"/>
          </a:xfrm>
          <a:prstGeom prst="rect">
            <a:avLst/>
          </a:prstGeom>
          <a:noFill/>
        </p:spPr>
        <p:txBody>
          <a:bodyPr wrap="square" rtlCol="0">
            <a:spAutoFit/>
          </a:bodyPr>
          <a:lstStyle/>
          <a:p>
            <a:pPr algn="ctr"/>
            <a:r>
              <a:rPr lang="en-US" i="1" dirty="0" smtClean="0">
                <a:solidFill>
                  <a:srgbClr val="F5DC92"/>
                </a:solidFill>
              </a:rPr>
              <a:t>Opera translate business events into messages to the vendor such as XML messages. For </a:t>
            </a:r>
            <a:r>
              <a:rPr lang="en-US" i="1" dirty="0" err="1" smtClean="0">
                <a:solidFill>
                  <a:srgbClr val="F5DC92"/>
                </a:solidFill>
              </a:rPr>
              <a:t>oxi</a:t>
            </a:r>
            <a:r>
              <a:rPr lang="en-US" i="1" dirty="0" smtClean="0">
                <a:solidFill>
                  <a:srgbClr val="F5DC92"/>
                </a:solidFill>
              </a:rPr>
              <a:t> the messages can be found in OXI &gt; interface status &gt; message status &gt; messages to external. </a:t>
            </a:r>
            <a:endParaRPr lang="en-US" i="1" dirty="0">
              <a:solidFill>
                <a:srgbClr val="F5DC92"/>
              </a:solidFill>
            </a:endParaRPr>
          </a:p>
        </p:txBody>
      </p:sp>
      <p:pic>
        <p:nvPicPr>
          <p:cNvPr id="10" name="Picture 9"/>
          <p:cNvPicPr>
            <a:picLocks noChangeAspect="1"/>
          </p:cNvPicPr>
          <p:nvPr/>
        </p:nvPicPr>
        <p:blipFill>
          <a:blip r:embed="rId2"/>
          <a:stretch>
            <a:fillRect/>
          </a:stretch>
        </p:blipFill>
        <p:spPr>
          <a:xfrm>
            <a:off x="4924836" y="1777468"/>
            <a:ext cx="5922547" cy="4434587"/>
          </a:xfrm>
          <a:prstGeom prst="rect">
            <a:avLst/>
          </a:prstGeom>
        </p:spPr>
      </p:pic>
      <p:sp>
        <p:nvSpPr>
          <p:cNvPr id="13" name="TextBox 12"/>
          <p:cNvSpPr txBox="1"/>
          <p:nvPr/>
        </p:nvSpPr>
        <p:spPr>
          <a:xfrm>
            <a:off x="334108" y="1777468"/>
            <a:ext cx="3570584" cy="646331"/>
          </a:xfrm>
          <a:prstGeom prst="rect">
            <a:avLst/>
          </a:prstGeom>
          <a:noFill/>
        </p:spPr>
        <p:txBody>
          <a:bodyPr wrap="square" rtlCol="0">
            <a:spAutoFit/>
          </a:bodyPr>
          <a:lstStyle/>
          <a:p>
            <a:pPr algn="ctr"/>
            <a:r>
              <a:rPr lang="en-US" i="1" dirty="0" smtClean="0">
                <a:solidFill>
                  <a:srgbClr val="F5DC92"/>
                </a:solidFill>
              </a:rPr>
              <a:t>Configuration &gt; setup &gt; Business Events &gt; Configuration </a:t>
            </a:r>
            <a:endParaRPr lang="en-US" i="1" dirty="0">
              <a:solidFill>
                <a:srgbClr val="F5DC92"/>
              </a:solidFill>
            </a:endParaRPr>
          </a:p>
        </p:txBody>
      </p:sp>
      <p:sp>
        <p:nvSpPr>
          <p:cNvPr id="8" name="Rectangle 7"/>
          <p:cNvSpPr/>
          <p:nvPr/>
        </p:nvSpPr>
        <p:spPr>
          <a:xfrm>
            <a:off x="87923" y="4726493"/>
            <a:ext cx="4671277" cy="923330"/>
          </a:xfrm>
          <a:prstGeom prst="rect">
            <a:avLst/>
          </a:prstGeom>
        </p:spPr>
        <p:txBody>
          <a:bodyPr wrap="square">
            <a:spAutoFit/>
          </a:bodyPr>
          <a:lstStyle/>
          <a:p>
            <a:pPr algn="ctr"/>
            <a:r>
              <a:rPr lang="en-US" i="1" dirty="0" smtClean="0">
                <a:solidFill>
                  <a:srgbClr val="F5DC92"/>
                </a:solidFill>
              </a:rPr>
              <a:t>*Please note that most OXI interfaces will use ATS (Automatic Transmission Schedule) for Blocks</a:t>
            </a:r>
            <a:endParaRPr lang="en-US" i="1" dirty="0">
              <a:solidFill>
                <a:srgbClr val="F5DC92"/>
              </a:solidFill>
            </a:endParaRPr>
          </a:p>
        </p:txBody>
      </p:sp>
    </p:spTree>
    <p:extLst>
      <p:ext uri="{BB962C8B-B14F-4D97-AF65-F5344CB8AC3E}">
        <p14:creationId xmlns:p14="http://schemas.microsoft.com/office/powerpoint/2010/main" val="1110792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racle OpenWorld 2019">
      <a:dk1>
        <a:srgbClr val="4E3629"/>
      </a:dk1>
      <a:lt1>
        <a:sysClr val="window" lastClr="FFFFFF"/>
      </a:lt1>
      <a:dk2>
        <a:srgbClr val="4E3629"/>
      </a:dk2>
      <a:lt2>
        <a:srgbClr val="E0E2E1"/>
      </a:lt2>
      <a:accent1>
        <a:srgbClr val="D1350F"/>
      </a:accent1>
      <a:accent2>
        <a:srgbClr val="F5B642"/>
      </a:accent2>
      <a:accent3>
        <a:srgbClr val="9DBEC4"/>
      </a:accent3>
      <a:accent4>
        <a:srgbClr val="006E43"/>
      </a:accent4>
      <a:accent5>
        <a:srgbClr val="4E3629"/>
      </a:accent5>
      <a:accent6>
        <a:srgbClr val="4E3629"/>
      </a:accent6>
      <a:hlink>
        <a:srgbClr val="9DBEC4"/>
      </a:hlink>
      <a:folHlink>
        <a:srgbClr val="F5B6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11263</TotalTime>
  <Words>2038</Words>
  <Application>Microsoft Office PowerPoint</Application>
  <PresentationFormat>Widescreen</PresentationFormat>
  <Paragraphs>253</Paragraphs>
  <Slides>37</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Malgun Gothic</vt:lpstr>
      <vt:lpstr>-apple-system</vt:lpstr>
      <vt:lpstr>Arial</vt:lpstr>
      <vt:lpstr>Calibri</vt:lpstr>
      <vt:lpstr>Georgia</vt:lpstr>
      <vt:lpstr>Open Sans Light</vt:lpstr>
      <vt:lpstr>Oracle Sans</vt:lpstr>
      <vt:lpstr>Oracle Sans Extra Bold</vt:lpstr>
      <vt:lpstr>Oracle Sans Light</vt:lpstr>
      <vt:lpstr>Oracle Sans Semi</vt:lpstr>
      <vt:lpstr>Times New Roman</vt:lpstr>
      <vt:lpstr>1_Office Theme</vt:lpstr>
      <vt:lpstr>Basic OXI</vt:lpstr>
      <vt:lpstr>PowerPoint Presentation</vt:lpstr>
      <vt:lpstr>What’s Ahead</vt:lpstr>
      <vt:lpstr>Our Goal</vt:lpstr>
      <vt:lpstr>Basic OXI</vt:lpstr>
      <vt:lpstr>   OXI Overview</vt:lpstr>
      <vt:lpstr>OXI Schematics – Messages to External System</vt:lpstr>
      <vt:lpstr>OXI Schematic – External System to Opera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will show number of records processed as shown below    </vt:lpstr>
      <vt:lpstr>Reservation Resyncs</vt:lpstr>
      <vt:lpstr>Rate Restriction Resyncs</vt:lpstr>
      <vt:lpstr>Automatic Transmission Schedule (ATS)  </vt:lpstr>
      <vt:lpstr>Inventory Resyncs</vt:lpstr>
      <vt:lpstr>PowerPoint Presentation</vt:lpstr>
      <vt:lpstr>Basic Checks- Reservations not Integrating</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Warnick</dc:creator>
  <cp:lastModifiedBy>Alfredo Aguirre Flores</cp:lastModifiedBy>
  <cp:revision>225</cp:revision>
  <dcterms:created xsi:type="dcterms:W3CDTF">2019-07-29T19:16:51Z</dcterms:created>
  <dcterms:modified xsi:type="dcterms:W3CDTF">2021-05-23T22:00:55Z</dcterms:modified>
</cp:coreProperties>
</file>